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0.xml" ContentType="application/vnd.openxmlformats-officedocument.presentationml.notesSlide+xml"/>
  <Override PartName="/ppt/charts/chart2.xml" ContentType="application/vnd.openxmlformats-officedocument.drawingml.chart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60" r:id="rId1"/>
  </p:sldMasterIdLst>
  <p:notesMasterIdLst>
    <p:notesMasterId r:id="rId25"/>
  </p:notesMasterIdLst>
  <p:handoutMasterIdLst>
    <p:handoutMasterId r:id="rId26"/>
  </p:handoutMasterIdLst>
  <p:sldIdLst>
    <p:sldId id="1068" r:id="rId2"/>
    <p:sldId id="1400" r:id="rId3"/>
    <p:sldId id="1200" r:id="rId4"/>
    <p:sldId id="1402" r:id="rId5"/>
    <p:sldId id="1403" r:id="rId6"/>
    <p:sldId id="1377" r:id="rId7"/>
    <p:sldId id="1378" r:id="rId8"/>
    <p:sldId id="1390" r:id="rId9"/>
    <p:sldId id="1376" r:id="rId10"/>
    <p:sldId id="1392" r:id="rId11"/>
    <p:sldId id="1393" r:id="rId12"/>
    <p:sldId id="1388" r:id="rId13"/>
    <p:sldId id="1383" r:id="rId14"/>
    <p:sldId id="1396" r:id="rId15"/>
    <p:sldId id="1394" r:id="rId16"/>
    <p:sldId id="1385" r:id="rId17"/>
    <p:sldId id="1395" r:id="rId18"/>
    <p:sldId id="1397" r:id="rId19"/>
    <p:sldId id="1389" r:id="rId20"/>
    <p:sldId id="1391" r:id="rId21"/>
    <p:sldId id="1399" r:id="rId22"/>
    <p:sldId id="1398" r:id="rId23"/>
    <p:sldId id="328" r:id="rId24"/>
  </p:sldIdLst>
  <p:sldSz cx="12192000" cy="6858000"/>
  <p:notesSz cx="6951663" cy="100822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eesha Guruge" initials="AG" lastIdx="28" clrIdx="0">
    <p:extLst>
      <p:ext uri="{19B8F6BF-5375-455C-9EA6-DF929625EA0E}">
        <p15:presenceInfo xmlns:p15="http://schemas.microsoft.com/office/powerpoint/2012/main" userId="Aneesha Guruge" providerId="None"/>
      </p:ext>
    </p:extLst>
  </p:cmAuthor>
  <p:cmAuthor id="2" name="Rochel Canagasabey" initials="RC" lastIdx="1" clrIdx="1">
    <p:extLst>
      <p:ext uri="{19B8F6BF-5375-455C-9EA6-DF929625EA0E}">
        <p15:presenceInfo xmlns:p15="http://schemas.microsoft.com/office/powerpoint/2012/main" userId="c75529ab38657ef8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A0307"/>
    <a:srgbClr val="A81837"/>
    <a:srgbClr val="E02C28"/>
    <a:srgbClr val="B9073E"/>
    <a:srgbClr val="77CEEF"/>
    <a:srgbClr val="1D6BA3"/>
    <a:srgbClr val="FF9933"/>
    <a:srgbClr val="006600"/>
    <a:srgbClr val="D62ACA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6DDA717-C2BC-43AD-A700-39D9E9899C6F}" v="705" dt="2019-02-12T06:16:36.395"/>
    <p1510:client id="{1ED38182-B619-4E7E-BB02-9E028B949BD1}" v="222" dt="2019-02-12T08:30:52.639"/>
    <p1510:client id="{AAFCF30F-237F-4A87-B60B-3ED22FFCAA38}" v="2" dt="2019-02-12T04:32:35.630"/>
    <p1510:client id="{FBCF7ED1-23D9-4E86-B3EF-D27C0F48F1C4}" v="1" dt="2019-02-12T07:27:15.629"/>
  </p1510:revLst>
</p1510:revInfo>
</file>

<file path=ppt/tableStyles.xml><?xml version="1.0" encoding="utf-8"?>
<a:tblStyleLst xmlns:a="http://schemas.openxmlformats.org/drawingml/2006/main" def="{5C22544A-7EE6-4342-B048-85BDC9FD1C3A}"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115" autoAdjust="0"/>
    <p:restoredTop sz="95232" autoAdjust="0"/>
  </p:normalViewPr>
  <p:slideViewPr>
    <p:cSldViewPr snapToGrid="0">
      <p:cViewPr varScale="1">
        <p:scale>
          <a:sx n="69" d="100"/>
          <a:sy n="69" d="100"/>
        </p:scale>
        <p:origin x="82" y="365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6" d="100"/>
          <a:sy n="86" d="100"/>
        </p:scale>
        <p:origin x="3786" y="-109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33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eepanjalie Abeywardana" userId="39ef3689b716b5c2" providerId="LiveId" clId="{FBCF7ED1-23D9-4E86-B3EF-D27C0F48F1C4}"/>
    <pc:docChg chg="modSld">
      <pc:chgData name="Deepanjalie Abeywardana" userId="39ef3689b716b5c2" providerId="LiveId" clId="{FBCF7ED1-23D9-4E86-B3EF-D27C0F48F1C4}" dt="2019-02-12T07:43:21.195" v="66" actId="1036"/>
      <pc:docMkLst>
        <pc:docMk/>
      </pc:docMkLst>
      <pc:sldChg chg="modSp delCm">
        <pc:chgData name="Deepanjalie Abeywardana" userId="39ef3689b716b5c2" providerId="LiveId" clId="{FBCF7ED1-23D9-4E86-B3EF-D27C0F48F1C4}" dt="2019-02-12T07:28:08.231" v="18" actId="20577"/>
        <pc:sldMkLst>
          <pc:docMk/>
          <pc:sldMk cId="2243213097" sldId="1068"/>
        </pc:sldMkLst>
        <pc:spChg chg="mod">
          <ac:chgData name="Deepanjalie Abeywardana" userId="39ef3689b716b5c2" providerId="LiveId" clId="{FBCF7ED1-23D9-4E86-B3EF-D27C0F48F1C4}" dt="2019-02-12T07:28:08.231" v="18" actId="20577"/>
          <ac:spMkLst>
            <pc:docMk/>
            <pc:sldMk cId="2243213097" sldId="1068"/>
            <ac:spMk id="8" creationId="{00000000-0000-0000-0000-000000000000}"/>
          </ac:spMkLst>
        </pc:spChg>
      </pc:sldChg>
      <pc:sldChg chg="modSp">
        <pc:chgData name="Deepanjalie Abeywardana" userId="39ef3689b716b5c2" providerId="LiveId" clId="{FBCF7ED1-23D9-4E86-B3EF-D27C0F48F1C4}" dt="2019-02-12T07:43:21.195" v="66" actId="1036"/>
        <pc:sldMkLst>
          <pc:docMk/>
          <pc:sldMk cId="584177561" sldId="1397"/>
        </pc:sldMkLst>
        <pc:spChg chg="mod">
          <ac:chgData name="Deepanjalie Abeywardana" userId="39ef3689b716b5c2" providerId="LiveId" clId="{FBCF7ED1-23D9-4E86-B3EF-D27C0F48F1C4}" dt="2019-02-12T07:43:21.195" v="66" actId="1036"/>
          <ac:spMkLst>
            <pc:docMk/>
            <pc:sldMk cId="584177561" sldId="1397"/>
            <ac:spMk id="6" creationId="{00000000-0000-0000-0000-000000000000}"/>
          </ac:spMkLst>
        </pc:spChg>
      </pc:sldChg>
    </pc:docChg>
  </pc:docChgLst>
  <pc:docChgLst>
    <pc:chgData name="Guest User" userId="8908a0600ccf4798" providerId="Windows Live" clId="Web-{AAFCF30F-237F-4A87-B60B-3ED22FFCAA38}"/>
    <pc:docChg chg="modSld">
      <pc:chgData name="Guest User" userId="8908a0600ccf4798" providerId="Windows Live" clId="Web-{AAFCF30F-237F-4A87-B60B-3ED22FFCAA38}" dt="2019-02-12T04:32:35.630" v="30" actId="20577"/>
      <pc:docMkLst>
        <pc:docMk/>
      </pc:docMkLst>
      <pc:sldChg chg="modSp">
        <pc:chgData name="Guest User" userId="8908a0600ccf4798" providerId="Windows Live" clId="Web-{AAFCF30F-237F-4A87-B60B-3ED22FFCAA38}" dt="2019-02-12T04:32:35.630" v="30" actId="20577"/>
        <pc:sldMkLst>
          <pc:docMk/>
          <pc:sldMk cId="3734749932" sldId="1393"/>
        </pc:sldMkLst>
        <pc:spChg chg="mod">
          <ac:chgData name="Guest User" userId="8908a0600ccf4798" providerId="Windows Live" clId="Web-{AAFCF30F-237F-4A87-B60B-3ED22FFCAA38}" dt="2019-02-12T04:24:49.909" v="12" actId="1076"/>
          <ac:spMkLst>
            <pc:docMk/>
            <pc:sldMk cId="3734749932" sldId="1393"/>
            <ac:spMk id="4" creationId="{AD843301-1FC4-4200-8DC8-88156F775741}"/>
          </ac:spMkLst>
        </pc:spChg>
        <pc:spChg chg="mod">
          <ac:chgData name="Guest User" userId="8908a0600ccf4798" providerId="Windows Live" clId="Web-{AAFCF30F-237F-4A87-B60B-3ED22FFCAA38}" dt="2019-02-12T04:32:35.630" v="30" actId="20577"/>
          <ac:spMkLst>
            <pc:docMk/>
            <pc:sldMk cId="3734749932" sldId="1393"/>
            <ac:spMk id="7" creationId="{7F98CE33-3312-437F-ADDD-F2B34166D134}"/>
          </ac:spMkLst>
        </pc:spChg>
        <pc:spChg chg="mod">
          <ac:chgData name="Guest User" userId="8908a0600ccf4798" providerId="Windows Live" clId="Web-{AAFCF30F-237F-4A87-B60B-3ED22FFCAA38}" dt="2019-02-12T04:24:21.800" v="11" actId="1076"/>
          <ac:spMkLst>
            <pc:docMk/>
            <pc:sldMk cId="3734749932" sldId="1393"/>
            <ac:spMk id="10" creationId="{D15B0C2F-594F-4483-B5C7-D3C3A898E988}"/>
          </ac:spMkLst>
        </pc:spChg>
      </pc:sldChg>
    </pc:docChg>
  </pc:docChgLst>
  <pc:docChgLst>
    <pc:chgData name="Rochel Canagasabey" userId="c75529ab38657ef8" providerId="LiveId" clId="{16DDA717-C2BC-43AD-A700-39D9E9899C6F}"/>
    <pc:docChg chg="undo custSel addSld delSld modSld">
      <pc:chgData name="Rochel Canagasabey" userId="c75529ab38657ef8" providerId="LiveId" clId="{16DDA717-C2BC-43AD-A700-39D9E9899C6F}" dt="2019-02-12T06:17:25.324" v="1409" actId="14100"/>
      <pc:docMkLst>
        <pc:docMk/>
      </pc:docMkLst>
      <pc:sldChg chg="modSp addCm modCm">
        <pc:chgData name="Rochel Canagasabey" userId="c75529ab38657ef8" providerId="LiveId" clId="{16DDA717-C2BC-43AD-A700-39D9E9899C6F}" dt="2019-02-11T16:26:01.531" v="660" actId="1076"/>
        <pc:sldMkLst>
          <pc:docMk/>
          <pc:sldMk cId="2243213097" sldId="1068"/>
        </pc:sldMkLst>
        <pc:spChg chg="mod">
          <ac:chgData name="Rochel Canagasabey" userId="c75529ab38657ef8" providerId="LiveId" clId="{16DDA717-C2BC-43AD-A700-39D9E9899C6F}" dt="2019-02-11T16:26:01.531" v="660" actId="1076"/>
          <ac:spMkLst>
            <pc:docMk/>
            <pc:sldMk cId="2243213097" sldId="1068"/>
            <ac:spMk id="8" creationId="{00000000-0000-0000-0000-000000000000}"/>
          </ac:spMkLst>
        </pc:spChg>
        <pc:graphicFrameChg chg="mod">
          <ac:chgData name="Rochel Canagasabey" userId="c75529ab38657ef8" providerId="LiveId" clId="{16DDA717-C2BC-43AD-A700-39D9E9899C6F}" dt="2019-02-11T16:23:41.353" v="636" actId="1076"/>
          <ac:graphicFrameMkLst>
            <pc:docMk/>
            <pc:sldMk cId="2243213097" sldId="1068"/>
            <ac:graphicFrameMk id="6" creationId="{00000000-0000-0000-0000-000000000000}"/>
          </ac:graphicFrameMkLst>
        </pc:graphicFrameChg>
      </pc:sldChg>
      <pc:sldChg chg="modSp del">
        <pc:chgData name="Rochel Canagasabey" userId="c75529ab38657ef8" providerId="LiveId" clId="{16DDA717-C2BC-43AD-A700-39D9E9899C6F}" dt="2019-02-11T16:25:10.375" v="647" actId="2696"/>
        <pc:sldMkLst>
          <pc:docMk/>
          <pc:sldMk cId="2022592731" sldId="1374"/>
        </pc:sldMkLst>
        <pc:spChg chg="mod">
          <ac:chgData name="Rochel Canagasabey" userId="c75529ab38657ef8" providerId="LiveId" clId="{16DDA717-C2BC-43AD-A700-39D9E9899C6F}" dt="2019-02-11T16:24:10.768" v="645" actId="5793"/>
          <ac:spMkLst>
            <pc:docMk/>
            <pc:sldMk cId="2022592731" sldId="1374"/>
            <ac:spMk id="6" creationId="{00000000-0000-0000-0000-000000000000}"/>
          </ac:spMkLst>
        </pc:spChg>
        <pc:spChg chg="mod">
          <ac:chgData name="Rochel Canagasabey" userId="c75529ab38657ef8" providerId="LiveId" clId="{16DDA717-C2BC-43AD-A700-39D9E9899C6F}" dt="2019-02-11T15:57:32.356" v="499" actId="207"/>
          <ac:spMkLst>
            <pc:docMk/>
            <pc:sldMk cId="2022592731" sldId="1374"/>
            <ac:spMk id="7" creationId="{7F98CE33-3312-437F-ADDD-F2B34166D134}"/>
          </ac:spMkLst>
        </pc:spChg>
      </pc:sldChg>
      <pc:sldChg chg="modSp del">
        <pc:chgData name="Rochel Canagasabey" userId="c75529ab38657ef8" providerId="LiveId" clId="{16DDA717-C2BC-43AD-A700-39D9E9899C6F}" dt="2019-02-11T16:27:07.930" v="671" actId="2696"/>
        <pc:sldMkLst>
          <pc:docMk/>
          <pc:sldMk cId="3267452073" sldId="1375"/>
        </pc:sldMkLst>
        <pc:spChg chg="mod">
          <ac:chgData name="Rochel Canagasabey" userId="c75529ab38657ef8" providerId="LiveId" clId="{16DDA717-C2BC-43AD-A700-39D9E9899C6F}" dt="2019-02-11T16:26:38.051" v="669" actId="14100"/>
          <ac:spMkLst>
            <pc:docMk/>
            <pc:sldMk cId="3267452073" sldId="1375"/>
            <ac:spMk id="6" creationId="{00000000-0000-0000-0000-000000000000}"/>
          </ac:spMkLst>
        </pc:spChg>
        <pc:spChg chg="mod">
          <ac:chgData name="Rochel Canagasabey" userId="c75529ab38657ef8" providerId="LiveId" clId="{16DDA717-C2BC-43AD-A700-39D9E9899C6F}" dt="2019-02-11T16:26:21.597" v="667" actId="255"/>
          <ac:spMkLst>
            <pc:docMk/>
            <pc:sldMk cId="3267452073" sldId="1375"/>
            <ac:spMk id="7" creationId="{7F98CE33-3312-437F-ADDD-F2B34166D134}"/>
          </ac:spMkLst>
        </pc:spChg>
      </pc:sldChg>
      <pc:sldChg chg="modSp">
        <pc:chgData name="Rochel Canagasabey" userId="c75529ab38657ef8" providerId="LiveId" clId="{16DDA717-C2BC-43AD-A700-39D9E9899C6F}" dt="2019-02-12T02:17:32.464" v="983" actId="1036"/>
        <pc:sldMkLst>
          <pc:docMk/>
          <pc:sldMk cId="2072054938" sldId="1376"/>
        </pc:sldMkLst>
        <pc:spChg chg="mod">
          <ac:chgData name="Rochel Canagasabey" userId="c75529ab38657ef8" providerId="LiveId" clId="{16DDA717-C2BC-43AD-A700-39D9E9899C6F}" dt="2019-02-11T15:28:23.186" v="92" actId="2711"/>
          <ac:spMkLst>
            <pc:docMk/>
            <pc:sldMk cId="2072054938" sldId="1376"/>
            <ac:spMk id="2" creationId="{BE17AD75-54CF-4F87-BD5F-335C78442AAA}"/>
          </ac:spMkLst>
        </pc:spChg>
        <pc:spChg chg="mod">
          <ac:chgData name="Rochel Canagasabey" userId="c75529ab38657ef8" providerId="LiveId" clId="{16DDA717-C2BC-43AD-A700-39D9E9899C6F}" dt="2019-02-12T02:17:32.464" v="983" actId="1036"/>
          <ac:spMkLst>
            <pc:docMk/>
            <pc:sldMk cId="2072054938" sldId="1376"/>
            <ac:spMk id="7" creationId="{7F98CE33-3312-437F-ADDD-F2B34166D134}"/>
          </ac:spMkLst>
        </pc:spChg>
        <pc:graphicFrameChg chg="mod">
          <ac:chgData name="Rochel Canagasabey" userId="c75529ab38657ef8" providerId="LiveId" clId="{16DDA717-C2BC-43AD-A700-39D9E9899C6F}" dt="2019-02-11T15:56:29.551" v="491" actId="207"/>
          <ac:graphicFrameMkLst>
            <pc:docMk/>
            <pc:sldMk cId="2072054938" sldId="1376"/>
            <ac:graphicFrameMk id="8" creationId="{3BAD358E-E4A5-4977-8988-C2FC4FD1E8E9}"/>
          </ac:graphicFrameMkLst>
        </pc:graphicFrameChg>
      </pc:sldChg>
      <pc:sldChg chg="addSp delSp modSp">
        <pc:chgData name="Rochel Canagasabey" userId="c75529ab38657ef8" providerId="LiveId" clId="{16DDA717-C2BC-43AD-A700-39D9E9899C6F}" dt="2019-02-12T06:17:25.324" v="1409" actId="14100"/>
        <pc:sldMkLst>
          <pc:docMk/>
          <pc:sldMk cId="522142706" sldId="1377"/>
        </pc:sldMkLst>
        <pc:spChg chg="add mod">
          <ac:chgData name="Rochel Canagasabey" userId="c75529ab38657ef8" providerId="LiveId" clId="{16DDA717-C2BC-43AD-A700-39D9E9899C6F}" dt="2019-02-11T15:24:11.434" v="78" actId="1076"/>
          <ac:spMkLst>
            <pc:docMk/>
            <pc:sldMk cId="522142706" sldId="1377"/>
            <ac:spMk id="2" creationId="{45BFAE49-3B30-4BC5-B430-976FDB358FC3}"/>
          </ac:spMkLst>
        </pc:spChg>
        <pc:spChg chg="mod">
          <ac:chgData name="Rochel Canagasabey" userId="c75529ab38657ef8" providerId="LiveId" clId="{16DDA717-C2BC-43AD-A700-39D9E9899C6F}" dt="2019-02-11T16:29:55.957" v="749" actId="255"/>
          <ac:spMkLst>
            <pc:docMk/>
            <pc:sldMk cId="522142706" sldId="1377"/>
            <ac:spMk id="7" creationId="{7F98CE33-3312-437F-ADDD-F2B34166D134}"/>
          </ac:spMkLst>
        </pc:spChg>
        <pc:graphicFrameChg chg="add mod modGraphic">
          <ac:chgData name="Rochel Canagasabey" userId="c75529ab38657ef8" providerId="LiveId" clId="{16DDA717-C2BC-43AD-A700-39D9E9899C6F}" dt="2019-02-12T06:17:25.324" v="1409" actId="14100"/>
          <ac:graphicFrameMkLst>
            <pc:docMk/>
            <pc:sldMk cId="522142706" sldId="1377"/>
            <ac:graphicFrameMk id="8" creationId="{D5943A6C-F1E4-48E4-82D9-AC7CDB202EA8}"/>
          </ac:graphicFrameMkLst>
        </pc:graphicFrameChg>
        <pc:graphicFrameChg chg="del">
          <ac:chgData name="Rochel Canagasabey" userId="c75529ab38657ef8" providerId="LiveId" clId="{16DDA717-C2BC-43AD-A700-39D9E9899C6F}" dt="2019-02-11T09:24:54.192" v="1" actId="478"/>
          <ac:graphicFrameMkLst>
            <pc:docMk/>
            <pc:sldMk cId="522142706" sldId="1377"/>
            <ac:graphicFrameMk id="9" creationId="{CB431DDA-8BBB-457A-B22D-CAAC8B078462}"/>
          </ac:graphicFrameMkLst>
        </pc:graphicFrameChg>
      </pc:sldChg>
      <pc:sldChg chg="modSp">
        <pc:chgData name="Rochel Canagasabey" userId="c75529ab38657ef8" providerId="LiveId" clId="{16DDA717-C2BC-43AD-A700-39D9E9899C6F}" dt="2019-02-11T15:56:37.393" v="493" actId="20577"/>
        <pc:sldMkLst>
          <pc:docMk/>
          <pc:sldMk cId="2343891066" sldId="1378"/>
        </pc:sldMkLst>
        <pc:spChg chg="mod">
          <ac:chgData name="Rochel Canagasabey" userId="c75529ab38657ef8" providerId="LiveId" clId="{16DDA717-C2BC-43AD-A700-39D9E9899C6F}" dt="2019-02-11T15:56:37.393" v="493" actId="20577"/>
          <ac:spMkLst>
            <pc:docMk/>
            <pc:sldMk cId="2343891066" sldId="1378"/>
            <ac:spMk id="2" creationId="{00000000-0000-0000-0000-000000000000}"/>
          </ac:spMkLst>
        </pc:spChg>
      </pc:sldChg>
      <pc:sldChg chg="modSp del">
        <pc:chgData name="Rochel Canagasabey" userId="c75529ab38657ef8" providerId="LiveId" clId="{16DDA717-C2BC-43AD-A700-39D9E9899C6F}" dt="2019-02-11T16:28:46.114" v="716" actId="2696"/>
        <pc:sldMkLst>
          <pc:docMk/>
          <pc:sldMk cId="181257127" sldId="1379"/>
        </pc:sldMkLst>
        <pc:spChg chg="mod">
          <ac:chgData name="Rochel Canagasabey" userId="c75529ab38657ef8" providerId="LiveId" clId="{16DDA717-C2BC-43AD-A700-39D9E9899C6F}" dt="2019-02-11T15:57:11.426" v="496" actId="207"/>
          <ac:spMkLst>
            <pc:docMk/>
            <pc:sldMk cId="181257127" sldId="1379"/>
            <ac:spMk id="7" creationId="{7F98CE33-3312-437F-ADDD-F2B34166D134}"/>
          </ac:spMkLst>
        </pc:spChg>
      </pc:sldChg>
      <pc:sldChg chg="modSp del">
        <pc:chgData name="Rochel Canagasabey" userId="c75529ab38657ef8" providerId="LiveId" clId="{16DDA717-C2BC-43AD-A700-39D9E9899C6F}" dt="2019-02-11T16:27:36.726" v="673" actId="2696"/>
        <pc:sldMkLst>
          <pc:docMk/>
          <pc:sldMk cId="1550507567" sldId="1382"/>
        </pc:sldMkLst>
        <pc:spChg chg="mod">
          <ac:chgData name="Rochel Canagasabey" userId="c75529ab38657ef8" providerId="LiveId" clId="{16DDA717-C2BC-43AD-A700-39D9E9899C6F}" dt="2019-02-11T15:57:18.631" v="497" actId="207"/>
          <ac:spMkLst>
            <pc:docMk/>
            <pc:sldMk cId="1550507567" sldId="1382"/>
            <ac:spMk id="7" creationId="{7F98CE33-3312-437F-ADDD-F2B34166D134}"/>
          </ac:spMkLst>
        </pc:spChg>
      </pc:sldChg>
      <pc:sldChg chg="modSp modAnim">
        <pc:chgData name="Rochel Canagasabey" userId="c75529ab38657ef8" providerId="LiveId" clId="{16DDA717-C2BC-43AD-A700-39D9E9899C6F}" dt="2019-02-11T16:36:46.903" v="830" actId="20577"/>
        <pc:sldMkLst>
          <pc:docMk/>
          <pc:sldMk cId="276060286" sldId="1383"/>
        </pc:sldMkLst>
        <pc:spChg chg="mod">
          <ac:chgData name="Rochel Canagasabey" userId="c75529ab38657ef8" providerId="LiveId" clId="{16DDA717-C2BC-43AD-A700-39D9E9899C6F}" dt="2019-02-11T16:35:27.510" v="794" actId="255"/>
          <ac:spMkLst>
            <pc:docMk/>
            <pc:sldMk cId="276060286" sldId="1383"/>
            <ac:spMk id="4" creationId="{FC9E098A-089B-4B4E-AE59-7C6D3B9F24B2}"/>
          </ac:spMkLst>
        </pc:spChg>
        <pc:spChg chg="mod">
          <ac:chgData name="Rochel Canagasabey" userId="c75529ab38657ef8" providerId="LiveId" clId="{16DDA717-C2BC-43AD-A700-39D9E9899C6F}" dt="2019-02-11T16:36:46.903" v="830" actId="20577"/>
          <ac:spMkLst>
            <pc:docMk/>
            <pc:sldMk cId="276060286" sldId="1383"/>
            <ac:spMk id="6" creationId="{00000000-0000-0000-0000-000000000000}"/>
          </ac:spMkLst>
        </pc:spChg>
      </pc:sldChg>
      <pc:sldChg chg="modSp modAnim">
        <pc:chgData name="Rochel Canagasabey" userId="c75529ab38657ef8" providerId="LiveId" clId="{16DDA717-C2BC-43AD-A700-39D9E9899C6F}" dt="2019-02-11T16:45:34.471" v="932" actId="20577"/>
        <pc:sldMkLst>
          <pc:docMk/>
          <pc:sldMk cId="2523537918" sldId="1385"/>
        </pc:sldMkLst>
        <pc:spChg chg="mod">
          <ac:chgData name="Rochel Canagasabey" userId="c75529ab38657ef8" providerId="LiveId" clId="{16DDA717-C2BC-43AD-A700-39D9E9899C6F}" dt="2019-02-11T16:45:34.471" v="932" actId="20577"/>
          <ac:spMkLst>
            <pc:docMk/>
            <pc:sldMk cId="2523537918" sldId="1385"/>
            <ac:spMk id="6" creationId="{00000000-0000-0000-0000-000000000000}"/>
          </ac:spMkLst>
        </pc:spChg>
        <pc:spChg chg="mod">
          <ac:chgData name="Rochel Canagasabey" userId="c75529ab38657ef8" providerId="LiveId" clId="{16DDA717-C2BC-43AD-A700-39D9E9899C6F}" dt="2019-02-11T16:38:07.874" v="858" actId="14100"/>
          <ac:spMkLst>
            <pc:docMk/>
            <pc:sldMk cId="2523537918" sldId="1385"/>
            <ac:spMk id="7" creationId="{7F98CE33-3312-437F-ADDD-F2B34166D134}"/>
          </ac:spMkLst>
        </pc:spChg>
      </pc:sldChg>
      <pc:sldChg chg="addSp delSp modSp modAnim">
        <pc:chgData name="Rochel Canagasabey" userId="c75529ab38657ef8" providerId="LiveId" clId="{16DDA717-C2BC-43AD-A700-39D9E9899C6F}" dt="2019-02-12T05:06:19.561" v="1400" actId="20577"/>
        <pc:sldMkLst>
          <pc:docMk/>
          <pc:sldMk cId="3133842398" sldId="1391"/>
        </pc:sldMkLst>
        <pc:spChg chg="mod">
          <ac:chgData name="Rochel Canagasabey" userId="c75529ab38657ef8" providerId="LiveId" clId="{16DDA717-C2BC-43AD-A700-39D9E9899C6F}" dt="2019-02-12T04:45:43.140" v="1202"/>
          <ac:spMkLst>
            <pc:docMk/>
            <pc:sldMk cId="3133842398" sldId="1391"/>
            <ac:spMk id="6" creationId="{00000000-0000-0000-0000-000000000000}"/>
          </ac:spMkLst>
        </pc:spChg>
        <pc:spChg chg="mod">
          <ac:chgData name="Rochel Canagasabey" userId="c75529ab38657ef8" providerId="LiveId" clId="{16DDA717-C2BC-43AD-A700-39D9E9899C6F}" dt="2019-02-12T04:51:45.567" v="1323" actId="1076"/>
          <ac:spMkLst>
            <pc:docMk/>
            <pc:sldMk cId="3133842398" sldId="1391"/>
            <ac:spMk id="7" creationId="{7F98CE33-3312-437F-ADDD-F2B34166D134}"/>
          </ac:spMkLst>
        </pc:spChg>
        <pc:spChg chg="add del mod">
          <ac:chgData name="Rochel Canagasabey" userId="c75529ab38657ef8" providerId="LiveId" clId="{16DDA717-C2BC-43AD-A700-39D9E9899C6F}" dt="2019-02-11T15:53:43.390" v="399"/>
          <ac:spMkLst>
            <pc:docMk/>
            <pc:sldMk cId="3133842398" sldId="1391"/>
            <ac:spMk id="8" creationId="{E0D27F27-5F4C-4A73-8FBD-AFB790F6D9A6}"/>
          </ac:spMkLst>
        </pc:spChg>
        <pc:spChg chg="add mod">
          <ac:chgData name="Rochel Canagasabey" userId="c75529ab38657ef8" providerId="LiveId" clId="{16DDA717-C2BC-43AD-A700-39D9E9899C6F}" dt="2019-02-12T04:49:03.685" v="1307" actId="1036"/>
          <ac:spMkLst>
            <pc:docMk/>
            <pc:sldMk cId="3133842398" sldId="1391"/>
            <ac:spMk id="9" creationId="{B38E5A32-7957-4977-A297-433C338222D0}"/>
          </ac:spMkLst>
        </pc:spChg>
        <pc:spChg chg="add mod">
          <ac:chgData name="Rochel Canagasabey" userId="c75529ab38657ef8" providerId="LiveId" clId="{16DDA717-C2BC-43AD-A700-39D9E9899C6F}" dt="2019-02-12T05:06:19.561" v="1400" actId="20577"/>
          <ac:spMkLst>
            <pc:docMk/>
            <pc:sldMk cId="3133842398" sldId="1391"/>
            <ac:spMk id="10" creationId="{158E37A7-C207-4AC2-B554-18BE887FCAB8}"/>
          </ac:spMkLst>
        </pc:spChg>
        <pc:spChg chg="add mod">
          <ac:chgData name="Rochel Canagasabey" userId="c75529ab38657ef8" providerId="LiveId" clId="{16DDA717-C2BC-43AD-A700-39D9E9899C6F}" dt="2019-02-12T04:49:11.814" v="1308" actId="1076"/>
          <ac:spMkLst>
            <pc:docMk/>
            <pc:sldMk cId="3133842398" sldId="1391"/>
            <ac:spMk id="12" creationId="{E069340F-D09E-4767-869A-9010B362DDF6}"/>
          </ac:spMkLst>
        </pc:spChg>
        <pc:spChg chg="add mod">
          <ac:chgData name="Rochel Canagasabey" userId="c75529ab38657ef8" providerId="LiveId" clId="{16DDA717-C2BC-43AD-A700-39D9E9899C6F}" dt="2019-02-12T04:49:18.880" v="1309" actId="1076"/>
          <ac:spMkLst>
            <pc:docMk/>
            <pc:sldMk cId="3133842398" sldId="1391"/>
            <ac:spMk id="13" creationId="{0149912E-C049-4A33-AD8B-2FEF5878FDB6}"/>
          </ac:spMkLst>
        </pc:spChg>
        <pc:spChg chg="add mod">
          <ac:chgData name="Rochel Canagasabey" userId="c75529ab38657ef8" providerId="LiveId" clId="{16DDA717-C2BC-43AD-A700-39D9E9899C6F}" dt="2019-02-12T05:05:13.943" v="1363" actId="14100"/>
          <ac:spMkLst>
            <pc:docMk/>
            <pc:sldMk cId="3133842398" sldId="1391"/>
            <ac:spMk id="14" creationId="{D00CC664-6AA9-419B-9142-44414495BFB6}"/>
          </ac:spMkLst>
        </pc:spChg>
        <pc:spChg chg="add mod">
          <ac:chgData name="Rochel Canagasabey" userId="c75529ab38657ef8" providerId="LiveId" clId="{16DDA717-C2BC-43AD-A700-39D9E9899C6F}" dt="2019-02-12T05:02:46.871" v="1362" actId="14100"/>
          <ac:spMkLst>
            <pc:docMk/>
            <pc:sldMk cId="3133842398" sldId="1391"/>
            <ac:spMk id="15" creationId="{24D1D7D5-C7CA-4655-87CC-D1C88BB6C32C}"/>
          </ac:spMkLst>
        </pc:spChg>
        <pc:picChg chg="add mod">
          <ac:chgData name="Rochel Canagasabey" userId="c75529ab38657ef8" providerId="LiveId" clId="{16DDA717-C2BC-43AD-A700-39D9E9899C6F}" dt="2019-02-12T04:49:03.685" v="1307" actId="1036"/>
          <ac:picMkLst>
            <pc:docMk/>
            <pc:sldMk cId="3133842398" sldId="1391"/>
            <ac:picMk id="3" creationId="{9BE77B4F-7C2C-40C7-9E4E-6C1313E525AC}"/>
          </ac:picMkLst>
        </pc:picChg>
        <pc:picChg chg="add mod">
          <ac:chgData name="Rochel Canagasabey" userId="c75529ab38657ef8" providerId="LiveId" clId="{16DDA717-C2BC-43AD-A700-39D9E9899C6F}" dt="2019-02-12T05:05:18.024" v="1364" actId="14100"/>
          <ac:picMkLst>
            <pc:docMk/>
            <pc:sldMk cId="3133842398" sldId="1391"/>
            <ac:picMk id="4" creationId="{37C41C78-4E23-4EBA-AA56-4EB188216524}"/>
          </ac:picMkLst>
        </pc:picChg>
        <pc:picChg chg="add mod">
          <ac:chgData name="Rochel Canagasabey" userId="c75529ab38657ef8" providerId="LiveId" clId="{16DDA717-C2BC-43AD-A700-39D9E9899C6F}" dt="2019-02-12T04:49:18.880" v="1309" actId="1076"/>
          <ac:picMkLst>
            <pc:docMk/>
            <pc:sldMk cId="3133842398" sldId="1391"/>
            <ac:picMk id="5" creationId="{5B3B80A1-B2D7-41C8-B364-C5AC67E74880}"/>
          </ac:picMkLst>
        </pc:picChg>
        <pc:picChg chg="add mod modCrop">
          <ac:chgData name="Rochel Canagasabey" userId="c75529ab38657ef8" providerId="LiveId" clId="{16DDA717-C2BC-43AD-A700-39D9E9899C6F}" dt="2019-02-12T04:51:27.897" v="1322" actId="1076"/>
          <ac:picMkLst>
            <pc:docMk/>
            <pc:sldMk cId="3133842398" sldId="1391"/>
            <ac:picMk id="8" creationId="{16E54B9E-0D2F-4615-AC5E-8D34950A78CE}"/>
          </ac:picMkLst>
        </pc:picChg>
        <pc:picChg chg="add mod">
          <ac:chgData name="Rochel Canagasabey" userId="c75529ab38657ef8" providerId="LiveId" clId="{16DDA717-C2BC-43AD-A700-39D9E9899C6F}" dt="2019-02-12T04:49:11.814" v="1308" actId="1076"/>
          <ac:picMkLst>
            <pc:docMk/>
            <pc:sldMk cId="3133842398" sldId="1391"/>
            <ac:picMk id="11" creationId="{0140C7A8-824D-4788-83ED-07DADACD0218}"/>
          </ac:picMkLst>
        </pc:picChg>
        <pc:cxnChg chg="add mod">
          <ac:chgData name="Rochel Canagasabey" userId="c75529ab38657ef8" providerId="LiveId" clId="{16DDA717-C2BC-43AD-A700-39D9E9899C6F}" dt="2019-02-12T05:05:36.667" v="1366" actId="692"/>
          <ac:cxnSpMkLst>
            <pc:docMk/>
            <pc:sldMk cId="3133842398" sldId="1391"/>
            <ac:cxnSpMk id="17" creationId="{6BFFF8C7-FED4-4AF4-AAF4-4CF22C077523}"/>
          </ac:cxnSpMkLst>
        </pc:cxnChg>
        <pc:cxnChg chg="add mod">
          <ac:chgData name="Rochel Canagasabey" userId="c75529ab38657ef8" providerId="LiveId" clId="{16DDA717-C2BC-43AD-A700-39D9E9899C6F}" dt="2019-02-12T05:05:36.667" v="1366" actId="692"/>
          <ac:cxnSpMkLst>
            <pc:docMk/>
            <pc:sldMk cId="3133842398" sldId="1391"/>
            <ac:cxnSpMk id="19" creationId="{FFDDEAC6-381E-42B6-8F4B-E3327EE2A0E3}"/>
          </ac:cxnSpMkLst>
        </pc:cxnChg>
      </pc:sldChg>
      <pc:sldChg chg="modSp">
        <pc:chgData name="Rochel Canagasabey" userId="c75529ab38657ef8" providerId="LiveId" clId="{16DDA717-C2BC-43AD-A700-39D9E9899C6F}" dt="2019-02-11T15:56:17.667" v="489" actId="207"/>
        <pc:sldMkLst>
          <pc:docMk/>
          <pc:sldMk cId="1463820924" sldId="1392"/>
        </pc:sldMkLst>
        <pc:spChg chg="mod">
          <ac:chgData name="Rochel Canagasabey" userId="c75529ab38657ef8" providerId="LiveId" clId="{16DDA717-C2BC-43AD-A700-39D9E9899C6F}" dt="2019-02-11T15:56:17.667" v="489" actId="207"/>
          <ac:spMkLst>
            <pc:docMk/>
            <pc:sldMk cId="1463820924" sldId="1392"/>
            <ac:spMk id="7" creationId="{7F98CE33-3312-437F-ADDD-F2B34166D134}"/>
          </ac:spMkLst>
        </pc:spChg>
        <pc:spChg chg="mod">
          <ac:chgData name="Rochel Canagasabey" userId="c75529ab38657ef8" providerId="LiveId" clId="{16DDA717-C2BC-43AD-A700-39D9E9899C6F}" dt="2019-02-11T15:28:36.369" v="95" actId="2711"/>
          <ac:spMkLst>
            <pc:docMk/>
            <pc:sldMk cId="1463820924" sldId="1392"/>
            <ac:spMk id="10" creationId="{6A037FD9-AC29-4DBD-94DE-493D152F6CBA}"/>
          </ac:spMkLst>
        </pc:spChg>
        <pc:graphicFrameChg chg="mod">
          <ac:chgData name="Rochel Canagasabey" userId="c75529ab38657ef8" providerId="LiveId" clId="{16DDA717-C2BC-43AD-A700-39D9E9899C6F}" dt="2019-02-11T15:56:13.690" v="488" actId="207"/>
          <ac:graphicFrameMkLst>
            <pc:docMk/>
            <pc:sldMk cId="1463820924" sldId="1392"/>
            <ac:graphicFrameMk id="9" creationId="{5203CF85-FD8D-432F-9B8C-49D48156AB6F}"/>
          </ac:graphicFrameMkLst>
        </pc:graphicFrameChg>
      </pc:sldChg>
      <pc:sldChg chg="addSp delSp modSp">
        <pc:chgData name="Rochel Canagasabey" userId="c75529ab38657ef8" providerId="LiveId" clId="{16DDA717-C2BC-43AD-A700-39D9E9899C6F}" dt="2019-02-12T04:36:24.064" v="1180" actId="1036"/>
        <pc:sldMkLst>
          <pc:docMk/>
          <pc:sldMk cId="3734749932" sldId="1393"/>
        </pc:sldMkLst>
        <pc:spChg chg="mod">
          <ac:chgData name="Rochel Canagasabey" userId="c75529ab38657ef8" providerId="LiveId" clId="{16DDA717-C2BC-43AD-A700-39D9E9899C6F}" dt="2019-02-12T04:35:28.992" v="1163" actId="1076"/>
          <ac:spMkLst>
            <pc:docMk/>
            <pc:sldMk cId="3734749932" sldId="1393"/>
            <ac:spMk id="4" creationId="{AD843301-1FC4-4200-8DC8-88156F775741}"/>
          </ac:spMkLst>
        </pc:spChg>
        <pc:spChg chg="del mod">
          <ac:chgData name="Rochel Canagasabey" userId="c75529ab38657ef8" providerId="LiveId" clId="{16DDA717-C2BC-43AD-A700-39D9E9899C6F}" dt="2019-02-12T04:33:30.236" v="1060" actId="478"/>
          <ac:spMkLst>
            <pc:docMk/>
            <pc:sldMk cId="3734749932" sldId="1393"/>
            <ac:spMk id="5" creationId="{8199A14C-18CB-4877-B628-8D52463263F7}"/>
          </ac:spMkLst>
        </pc:spChg>
        <pc:spChg chg="mod">
          <ac:chgData name="Rochel Canagasabey" userId="c75529ab38657ef8" providerId="LiveId" clId="{16DDA717-C2BC-43AD-A700-39D9E9899C6F}" dt="2019-02-12T04:36:24.064" v="1180" actId="1036"/>
          <ac:spMkLst>
            <pc:docMk/>
            <pc:sldMk cId="3734749932" sldId="1393"/>
            <ac:spMk id="7" creationId="{7F98CE33-3312-437F-ADDD-F2B34166D134}"/>
          </ac:spMkLst>
        </pc:spChg>
        <pc:spChg chg="del mod">
          <ac:chgData name="Rochel Canagasabey" userId="c75529ab38657ef8" providerId="LiveId" clId="{16DDA717-C2BC-43AD-A700-39D9E9899C6F}" dt="2019-02-11T15:33:16.797" v="147" actId="478"/>
          <ac:spMkLst>
            <pc:docMk/>
            <pc:sldMk cId="3734749932" sldId="1393"/>
            <ac:spMk id="8" creationId="{56E91F68-3E2C-4F88-907C-94DEAC206BF3}"/>
          </ac:spMkLst>
        </pc:spChg>
        <pc:spChg chg="mod">
          <ac:chgData name="Rochel Canagasabey" userId="c75529ab38657ef8" providerId="LiveId" clId="{16DDA717-C2BC-43AD-A700-39D9E9899C6F}" dt="2019-02-12T04:33:21.271" v="1058" actId="1036"/>
          <ac:spMkLst>
            <pc:docMk/>
            <pc:sldMk cId="3734749932" sldId="1393"/>
            <ac:spMk id="9" creationId="{BB79EDF6-64E2-495F-AF94-85914C50E30F}"/>
          </ac:spMkLst>
        </pc:spChg>
        <pc:spChg chg="mod">
          <ac:chgData name="Rochel Canagasabey" userId="c75529ab38657ef8" providerId="LiveId" clId="{16DDA717-C2BC-43AD-A700-39D9E9899C6F}" dt="2019-02-12T04:35:12.452" v="1162" actId="20577"/>
          <ac:spMkLst>
            <pc:docMk/>
            <pc:sldMk cId="3734749932" sldId="1393"/>
            <ac:spMk id="10" creationId="{D15B0C2F-594F-4483-B5C7-D3C3A898E988}"/>
          </ac:spMkLst>
        </pc:spChg>
        <pc:spChg chg="mod">
          <ac:chgData name="Rochel Canagasabey" userId="c75529ab38657ef8" providerId="LiveId" clId="{16DDA717-C2BC-43AD-A700-39D9E9899C6F}" dt="2019-02-12T04:35:09.574" v="1160" actId="20577"/>
          <ac:spMkLst>
            <pc:docMk/>
            <pc:sldMk cId="3734749932" sldId="1393"/>
            <ac:spMk id="11" creationId="{F2F3F9E5-B016-43E0-85CB-2E52256825AA}"/>
          </ac:spMkLst>
        </pc:spChg>
        <pc:spChg chg="add mod">
          <ac:chgData name="Rochel Canagasabey" userId="c75529ab38657ef8" providerId="LiveId" clId="{16DDA717-C2BC-43AD-A700-39D9E9899C6F}" dt="2019-02-12T04:33:21.271" v="1058" actId="1036"/>
          <ac:spMkLst>
            <pc:docMk/>
            <pc:sldMk cId="3734749932" sldId="1393"/>
            <ac:spMk id="12" creationId="{2B470D9C-C370-4874-8CB4-19DE50235DCB}"/>
          </ac:spMkLst>
        </pc:spChg>
        <pc:spChg chg="add del mod">
          <ac:chgData name="Rochel Canagasabey" userId="c75529ab38657ef8" providerId="LiveId" clId="{16DDA717-C2BC-43AD-A700-39D9E9899C6F}" dt="2019-02-12T04:34:01.344" v="1077" actId="478"/>
          <ac:spMkLst>
            <pc:docMk/>
            <pc:sldMk cId="3734749932" sldId="1393"/>
            <ac:spMk id="13" creationId="{C13E7E6E-7F74-4D30-95CE-33A5494F7887}"/>
          </ac:spMkLst>
        </pc:spChg>
        <pc:spChg chg="add mod">
          <ac:chgData name="Rochel Canagasabey" userId="c75529ab38657ef8" providerId="LiveId" clId="{16DDA717-C2BC-43AD-A700-39D9E9899C6F}" dt="2019-02-12T04:33:21.271" v="1058" actId="1036"/>
          <ac:spMkLst>
            <pc:docMk/>
            <pc:sldMk cId="3734749932" sldId="1393"/>
            <ac:spMk id="14" creationId="{82B31F7B-E9A7-43C5-980D-2BCBE44A7717}"/>
          </ac:spMkLst>
        </pc:spChg>
      </pc:sldChg>
      <pc:sldChg chg="modSp">
        <pc:chgData name="Rochel Canagasabey" userId="c75529ab38657ef8" providerId="LiveId" clId="{16DDA717-C2BC-43AD-A700-39D9E9899C6F}" dt="2019-02-11T15:38:07.500" v="254" actId="20577"/>
        <pc:sldMkLst>
          <pc:docMk/>
          <pc:sldMk cId="4045337064" sldId="1394"/>
        </pc:sldMkLst>
        <pc:spChg chg="mod">
          <ac:chgData name="Rochel Canagasabey" userId="c75529ab38657ef8" providerId="LiveId" clId="{16DDA717-C2BC-43AD-A700-39D9E9899C6F}" dt="2019-02-11T15:38:07.500" v="254" actId="20577"/>
          <ac:spMkLst>
            <pc:docMk/>
            <pc:sldMk cId="4045337064" sldId="1394"/>
            <ac:spMk id="6" creationId="{03E8C26D-7F31-4F05-88D0-90635DDDB93E}"/>
          </ac:spMkLst>
        </pc:spChg>
      </pc:sldChg>
      <pc:sldChg chg="addSp delSp modSp modAnim">
        <pc:chgData name="Rochel Canagasabey" userId="c75529ab38657ef8" providerId="LiveId" clId="{16DDA717-C2BC-43AD-A700-39D9E9899C6F}" dt="2019-02-11T16:40:24.957" v="879" actId="20577"/>
        <pc:sldMkLst>
          <pc:docMk/>
          <pc:sldMk cId="1060322611" sldId="1395"/>
        </pc:sldMkLst>
        <pc:spChg chg="add mod">
          <ac:chgData name="Rochel Canagasabey" userId="c75529ab38657ef8" providerId="LiveId" clId="{16DDA717-C2BC-43AD-A700-39D9E9899C6F}" dt="2019-02-11T16:39:47.131" v="864" actId="1076"/>
          <ac:spMkLst>
            <pc:docMk/>
            <pc:sldMk cId="1060322611" sldId="1395"/>
            <ac:spMk id="4" creationId="{42C25CD1-EC0B-4631-9A34-C4685B5DD29E}"/>
          </ac:spMkLst>
        </pc:spChg>
        <pc:spChg chg="mod">
          <ac:chgData name="Rochel Canagasabey" userId="c75529ab38657ef8" providerId="LiveId" clId="{16DDA717-C2BC-43AD-A700-39D9E9899C6F}" dt="2019-02-11T16:40:24.957" v="879" actId="20577"/>
          <ac:spMkLst>
            <pc:docMk/>
            <pc:sldMk cId="1060322611" sldId="1395"/>
            <ac:spMk id="6" creationId="{00000000-0000-0000-0000-000000000000}"/>
          </ac:spMkLst>
        </pc:spChg>
        <pc:spChg chg="del mod">
          <ac:chgData name="Rochel Canagasabey" userId="c75529ab38657ef8" providerId="LiveId" clId="{16DDA717-C2BC-43AD-A700-39D9E9899C6F}" dt="2019-02-11T16:39:40.887" v="863" actId="478"/>
          <ac:spMkLst>
            <pc:docMk/>
            <pc:sldMk cId="1060322611" sldId="1395"/>
            <ac:spMk id="7" creationId="{7F98CE33-3312-437F-ADDD-F2B34166D134}"/>
          </ac:spMkLst>
        </pc:spChg>
      </pc:sldChg>
      <pc:sldChg chg="modSp modAnim">
        <pc:chgData name="Rochel Canagasabey" userId="c75529ab38657ef8" providerId="LiveId" clId="{16DDA717-C2BC-43AD-A700-39D9E9899C6F}" dt="2019-02-11T16:37:46.193" v="855" actId="255"/>
        <pc:sldMkLst>
          <pc:docMk/>
          <pc:sldMk cId="4010094242" sldId="1396"/>
        </pc:sldMkLst>
        <pc:spChg chg="mod">
          <ac:chgData name="Rochel Canagasabey" userId="c75529ab38657ef8" providerId="LiveId" clId="{16DDA717-C2BC-43AD-A700-39D9E9899C6F}" dt="2019-02-11T16:37:08.491" v="833" actId="255"/>
          <ac:spMkLst>
            <pc:docMk/>
            <pc:sldMk cId="4010094242" sldId="1396"/>
            <ac:spMk id="4" creationId="{FC9E098A-089B-4B4E-AE59-7C6D3B9F24B2}"/>
          </ac:spMkLst>
        </pc:spChg>
        <pc:spChg chg="mod">
          <ac:chgData name="Rochel Canagasabey" userId="c75529ab38657ef8" providerId="LiveId" clId="{16DDA717-C2BC-43AD-A700-39D9E9899C6F}" dt="2019-02-11T16:37:46.193" v="855" actId="255"/>
          <ac:spMkLst>
            <pc:docMk/>
            <pc:sldMk cId="4010094242" sldId="1396"/>
            <ac:spMk id="6" creationId="{00000000-0000-0000-0000-000000000000}"/>
          </ac:spMkLst>
        </pc:spChg>
      </pc:sldChg>
      <pc:sldChg chg="modSp modAnim">
        <pc:chgData name="Rochel Canagasabey" userId="c75529ab38657ef8" providerId="LiveId" clId="{16DDA717-C2BC-43AD-A700-39D9E9899C6F}" dt="2019-02-12T04:52:22.764" v="1326" actId="20577"/>
        <pc:sldMkLst>
          <pc:docMk/>
          <pc:sldMk cId="584177561" sldId="1397"/>
        </pc:sldMkLst>
        <pc:spChg chg="mod">
          <ac:chgData name="Rochel Canagasabey" userId="c75529ab38657ef8" providerId="LiveId" clId="{16DDA717-C2BC-43AD-A700-39D9E9899C6F}" dt="2019-02-12T04:52:22.764" v="1326" actId="20577"/>
          <ac:spMkLst>
            <pc:docMk/>
            <pc:sldMk cId="584177561" sldId="1397"/>
            <ac:spMk id="6" creationId="{00000000-0000-0000-0000-000000000000}"/>
          </ac:spMkLst>
        </pc:spChg>
        <pc:spChg chg="mod">
          <ac:chgData name="Rochel Canagasabey" userId="c75529ab38657ef8" providerId="LiveId" clId="{16DDA717-C2BC-43AD-A700-39D9E9899C6F}" dt="2019-02-11T16:40:46.256" v="886" actId="14100"/>
          <ac:spMkLst>
            <pc:docMk/>
            <pc:sldMk cId="584177561" sldId="1397"/>
            <ac:spMk id="7" creationId="{7F98CE33-3312-437F-ADDD-F2B34166D134}"/>
          </ac:spMkLst>
        </pc:spChg>
      </pc:sldChg>
      <pc:sldChg chg="modSp modAnim">
        <pc:chgData name="Rochel Canagasabey" userId="c75529ab38657ef8" providerId="LiveId" clId="{16DDA717-C2BC-43AD-A700-39D9E9899C6F}" dt="2019-02-11T16:42:44.404" v="912" actId="255"/>
        <pc:sldMkLst>
          <pc:docMk/>
          <pc:sldMk cId="797286743" sldId="1398"/>
        </pc:sldMkLst>
        <pc:spChg chg="mod">
          <ac:chgData name="Rochel Canagasabey" userId="c75529ab38657ef8" providerId="LiveId" clId="{16DDA717-C2BC-43AD-A700-39D9E9899C6F}" dt="2019-02-11T16:42:37.629" v="911" actId="20577"/>
          <ac:spMkLst>
            <pc:docMk/>
            <pc:sldMk cId="797286743" sldId="1398"/>
            <ac:spMk id="6" creationId="{00000000-0000-0000-0000-000000000000}"/>
          </ac:spMkLst>
        </pc:spChg>
        <pc:spChg chg="mod">
          <ac:chgData name="Rochel Canagasabey" userId="c75529ab38657ef8" providerId="LiveId" clId="{16DDA717-C2BC-43AD-A700-39D9E9899C6F}" dt="2019-02-11T16:42:44.404" v="912" actId="255"/>
          <ac:spMkLst>
            <pc:docMk/>
            <pc:sldMk cId="797286743" sldId="1398"/>
            <ac:spMk id="7" creationId="{7F98CE33-3312-437F-ADDD-F2B34166D134}"/>
          </ac:spMkLst>
        </pc:spChg>
      </pc:sldChg>
      <pc:sldChg chg="modSp">
        <pc:chgData name="Rochel Canagasabey" userId="c75529ab38657ef8" providerId="LiveId" clId="{16DDA717-C2BC-43AD-A700-39D9E9899C6F}" dt="2019-02-12T05:06:52.714" v="1401" actId="1076"/>
        <pc:sldMkLst>
          <pc:docMk/>
          <pc:sldMk cId="270477160" sldId="1399"/>
        </pc:sldMkLst>
        <pc:spChg chg="mod">
          <ac:chgData name="Rochel Canagasabey" userId="c75529ab38657ef8" providerId="LiveId" clId="{16DDA717-C2BC-43AD-A700-39D9E9899C6F}" dt="2019-02-12T05:06:52.714" v="1401" actId="1076"/>
          <ac:spMkLst>
            <pc:docMk/>
            <pc:sldMk cId="270477160" sldId="1399"/>
            <ac:spMk id="2" creationId="{00000000-0000-0000-0000-000000000000}"/>
          </ac:spMkLst>
        </pc:spChg>
      </pc:sldChg>
      <pc:sldChg chg="add">
        <pc:chgData name="Rochel Canagasabey" userId="c75529ab38657ef8" providerId="LiveId" clId="{16DDA717-C2BC-43AD-A700-39D9E9899C6F}" dt="2019-02-11T16:25:05.105" v="646"/>
        <pc:sldMkLst>
          <pc:docMk/>
          <pc:sldMk cId="2051211739" sldId="1400"/>
        </pc:sldMkLst>
      </pc:sldChg>
      <pc:sldChg chg="add del">
        <pc:chgData name="Rochel Canagasabey" userId="c75529ab38657ef8" providerId="LiveId" clId="{16DDA717-C2BC-43AD-A700-39D9E9899C6F}" dt="2019-02-12T04:32:15.070" v="984" actId="2696"/>
        <pc:sldMkLst>
          <pc:docMk/>
          <pc:sldMk cId="3525420579" sldId="1401"/>
        </pc:sldMkLst>
      </pc:sldChg>
      <pc:sldChg chg="modSp add modAnim">
        <pc:chgData name="Rochel Canagasabey" userId="c75529ab38657ef8" providerId="LiveId" clId="{16DDA717-C2BC-43AD-A700-39D9E9899C6F}" dt="2019-02-11T16:31:40.998" v="768" actId="20577"/>
        <pc:sldMkLst>
          <pc:docMk/>
          <pc:sldMk cId="1053192932" sldId="1402"/>
        </pc:sldMkLst>
        <pc:spChg chg="mod">
          <ac:chgData name="Rochel Canagasabey" userId="c75529ab38657ef8" providerId="LiveId" clId="{16DDA717-C2BC-43AD-A700-39D9E9899C6F}" dt="2019-02-11T16:31:40.998" v="768" actId="20577"/>
          <ac:spMkLst>
            <pc:docMk/>
            <pc:sldMk cId="1053192932" sldId="1402"/>
            <ac:spMk id="6" creationId="{00000000-0000-0000-0000-000000000000}"/>
          </ac:spMkLst>
        </pc:spChg>
        <pc:spChg chg="mod">
          <ac:chgData name="Rochel Canagasabey" userId="c75529ab38657ef8" providerId="LiveId" clId="{16DDA717-C2BC-43AD-A700-39D9E9899C6F}" dt="2019-02-11T16:27:44.180" v="676" actId="1076"/>
          <ac:spMkLst>
            <pc:docMk/>
            <pc:sldMk cId="1053192932" sldId="1402"/>
            <ac:spMk id="7" creationId="{7F98CE33-3312-437F-ADDD-F2B34166D134}"/>
          </ac:spMkLst>
        </pc:spChg>
      </pc:sldChg>
      <pc:sldChg chg="modSp add modAnim">
        <pc:chgData name="Rochel Canagasabey" userId="c75529ab38657ef8" providerId="LiveId" clId="{16DDA717-C2BC-43AD-A700-39D9E9899C6F}" dt="2019-02-11T16:31:28.205" v="762" actId="404"/>
        <pc:sldMkLst>
          <pc:docMk/>
          <pc:sldMk cId="2830621947" sldId="1403"/>
        </pc:sldMkLst>
        <pc:spChg chg="mod">
          <ac:chgData name="Rochel Canagasabey" userId="c75529ab38657ef8" providerId="LiveId" clId="{16DDA717-C2BC-43AD-A700-39D9E9899C6F}" dt="2019-02-11T16:31:28.205" v="762" actId="404"/>
          <ac:spMkLst>
            <pc:docMk/>
            <pc:sldMk cId="2830621947" sldId="1403"/>
            <ac:spMk id="6" creationId="{00000000-0000-0000-0000-000000000000}"/>
          </ac:spMkLst>
        </pc:spChg>
        <pc:spChg chg="mod">
          <ac:chgData name="Rochel Canagasabey" userId="c75529ab38657ef8" providerId="LiveId" clId="{16DDA717-C2BC-43AD-A700-39D9E9899C6F}" dt="2019-02-11T16:28:50.434" v="727" actId="20577"/>
          <ac:spMkLst>
            <pc:docMk/>
            <pc:sldMk cId="2830621947" sldId="1403"/>
            <ac:spMk id="7" creationId="{7F98CE33-3312-437F-ADDD-F2B34166D134}"/>
          </ac:spMkLst>
        </pc:spChg>
      </pc:sldChg>
    </pc:docChg>
  </pc:docChgLst>
  <pc:docChgLst>
    <pc:chgData name="Stephanie Nicolle" userId="16d0e7a420b2e04b" providerId="LiveId" clId="{1ED38182-B619-4E7E-BB02-9E028B949BD1}"/>
    <pc:docChg chg="custSel modSld">
      <pc:chgData name="Stephanie Nicolle" userId="16d0e7a420b2e04b" providerId="LiveId" clId="{1ED38182-B619-4E7E-BB02-9E028B949BD1}" dt="2019-02-12T08:27:15.858" v="814" actId="14100"/>
      <pc:docMkLst>
        <pc:docMk/>
      </pc:docMkLst>
      <pc:sldChg chg="modSp">
        <pc:chgData name="Stephanie Nicolle" userId="16d0e7a420b2e04b" providerId="LiveId" clId="{1ED38182-B619-4E7E-BB02-9E028B949BD1}" dt="2019-02-11T17:18:43.787" v="12" actId="14100"/>
        <pc:sldMkLst>
          <pc:docMk/>
          <pc:sldMk cId="2072054938" sldId="1376"/>
        </pc:sldMkLst>
        <pc:spChg chg="mod">
          <ac:chgData name="Stephanie Nicolle" userId="16d0e7a420b2e04b" providerId="LiveId" clId="{1ED38182-B619-4E7E-BB02-9E028B949BD1}" dt="2019-02-11T17:18:43.787" v="12" actId="14100"/>
          <ac:spMkLst>
            <pc:docMk/>
            <pc:sldMk cId="2072054938" sldId="1376"/>
            <ac:spMk id="7" creationId="{7F98CE33-3312-437F-ADDD-F2B34166D134}"/>
          </ac:spMkLst>
        </pc:spChg>
      </pc:sldChg>
      <pc:sldChg chg="modSp">
        <pc:chgData name="Stephanie Nicolle" userId="16d0e7a420b2e04b" providerId="LiveId" clId="{1ED38182-B619-4E7E-BB02-9E028B949BD1}" dt="2019-02-11T17:21:19.375" v="62" actId="1035"/>
        <pc:sldMkLst>
          <pc:docMk/>
          <pc:sldMk cId="2523537918" sldId="1385"/>
        </pc:sldMkLst>
        <pc:spChg chg="mod">
          <ac:chgData name="Stephanie Nicolle" userId="16d0e7a420b2e04b" providerId="LiveId" clId="{1ED38182-B619-4E7E-BB02-9E028B949BD1}" dt="2019-02-11T17:21:19.375" v="62" actId="1035"/>
          <ac:spMkLst>
            <pc:docMk/>
            <pc:sldMk cId="2523537918" sldId="1385"/>
            <ac:spMk id="7" creationId="{7F98CE33-3312-437F-ADDD-F2B34166D134}"/>
          </ac:spMkLst>
        </pc:spChg>
      </pc:sldChg>
      <pc:sldChg chg="modSp">
        <pc:chgData name="Stephanie Nicolle" userId="16d0e7a420b2e04b" providerId="LiveId" clId="{1ED38182-B619-4E7E-BB02-9E028B949BD1}" dt="2019-02-11T17:19:24.534" v="17" actId="14100"/>
        <pc:sldMkLst>
          <pc:docMk/>
          <pc:sldMk cId="1463820924" sldId="1392"/>
        </pc:sldMkLst>
        <pc:spChg chg="mod">
          <ac:chgData name="Stephanie Nicolle" userId="16d0e7a420b2e04b" providerId="LiveId" clId="{1ED38182-B619-4E7E-BB02-9E028B949BD1}" dt="2019-02-11T17:19:10.343" v="15" actId="14100"/>
          <ac:spMkLst>
            <pc:docMk/>
            <pc:sldMk cId="1463820924" sldId="1392"/>
            <ac:spMk id="7" creationId="{7F98CE33-3312-437F-ADDD-F2B34166D134}"/>
          </ac:spMkLst>
        </pc:spChg>
        <pc:spChg chg="mod">
          <ac:chgData name="Stephanie Nicolle" userId="16d0e7a420b2e04b" providerId="LiveId" clId="{1ED38182-B619-4E7E-BB02-9E028B949BD1}" dt="2019-02-11T17:19:24.534" v="17" actId="14100"/>
          <ac:spMkLst>
            <pc:docMk/>
            <pc:sldMk cId="1463820924" sldId="1392"/>
            <ac:spMk id="10" creationId="{6A037FD9-AC29-4DBD-94DE-493D152F6CBA}"/>
          </ac:spMkLst>
        </pc:spChg>
      </pc:sldChg>
      <pc:sldChg chg="modSp">
        <pc:chgData name="Stephanie Nicolle" userId="16d0e7a420b2e04b" providerId="LiveId" clId="{1ED38182-B619-4E7E-BB02-9E028B949BD1}" dt="2019-02-12T07:53:33.161" v="217" actId="1035"/>
        <pc:sldMkLst>
          <pc:docMk/>
          <pc:sldMk cId="3734749932" sldId="1393"/>
        </pc:sldMkLst>
        <pc:spChg chg="mod">
          <ac:chgData name="Stephanie Nicolle" userId="16d0e7a420b2e04b" providerId="LiveId" clId="{1ED38182-B619-4E7E-BB02-9E028B949BD1}" dt="2019-02-12T07:53:33.161" v="217" actId="1035"/>
          <ac:spMkLst>
            <pc:docMk/>
            <pc:sldMk cId="3734749932" sldId="1393"/>
            <ac:spMk id="4" creationId="{AD843301-1FC4-4200-8DC8-88156F775741}"/>
          </ac:spMkLst>
        </pc:spChg>
        <pc:spChg chg="mod">
          <ac:chgData name="Stephanie Nicolle" userId="16d0e7a420b2e04b" providerId="LiveId" clId="{1ED38182-B619-4E7E-BB02-9E028B949BD1}" dt="2019-02-12T07:53:33.161" v="217" actId="1035"/>
          <ac:spMkLst>
            <pc:docMk/>
            <pc:sldMk cId="3734749932" sldId="1393"/>
            <ac:spMk id="9" creationId="{BB79EDF6-64E2-495F-AF94-85914C50E30F}"/>
          </ac:spMkLst>
        </pc:spChg>
        <pc:spChg chg="mod">
          <ac:chgData name="Stephanie Nicolle" userId="16d0e7a420b2e04b" providerId="LiveId" clId="{1ED38182-B619-4E7E-BB02-9E028B949BD1}" dt="2019-02-12T07:53:33.161" v="217" actId="1035"/>
          <ac:spMkLst>
            <pc:docMk/>
            <pc:sldMk cId="3734749932" sldId="1393"/>
            <ac:spMk id="10" creationId="{D15B0C2F-594F-4483-B5C7-D3C3A898E988}"/>
          </ac:spMkLst>
        </pc:spChg>
        <pc:spChg chg="mod">
          <ac:chgData name="Stephanie Nicolle" userId="16d0e7a420b2e04b" providerId="LiveId" clId="{1ED38182-B619-4E7E-BB02-9E028B949BD1}" dt="2019-02-12T07:53:33.161" v="217" actId="1035"/>
          <ac:spMkLst>
            <pc:docMk/>
            <pc:sldMk cId="3734749932" sldId="1393"/>
            <ac:spMk id="11" creationId="{F2F3F9E5-B016-43E0-85CB-2E52256825AA}"/>
          </ac:spMkLst>
        </pc:spChg>
        <pc:spChg chg="mod">
          <ac:chgData name="Stephanie Nicolle" userId="16d0e7a420b2e04b" providerId="LiveId" clId="{1ED38182-B619-4E7E-BB02-9E028B949BD1}" dt="2019-02-12T07:53:33.161" v="217" actId="1035"/>
          <ac:spMkLst>
            <pc:docMk/>
            <pc:sldMk cId="3734749932" sldId="1393"/>
            <ac:spMk id="12" creationId="{2B470D9C-C370-4874-8CB4-19DE50235DCB}"/>
          </ac:spMkLst>
        </pc:spChg>
        <pc:spChg chg="mod">
          <ac:chgData name="Stephanie Nicolle" userId="16d0e7a420b2e04b" providerId="LiveId" clId="{1ED38182-B619-4E7E-BB02-9E028B949BD1}" dt="2019-02-12T07:53:33.161" v="217" actId="1035"/>
          <ac:spMkLst>
            <pc:docMk/>
            <pc:sldMk cId="3734749932" sldId="1393"/>
            <ac:spMk id="14" creationId="{82B31F7B-E9A7-43C5-980D-2BCBE44A7717}"/>
          </ac:spMkLst>
        </pc:spChg>
      </pc:sldChg>
      <pc:sldChg chg="modSp">
        <pc:chgData name="Stephanie Nicolle" userId="16d0e7a420b2e04b" providerId="LiveId" clId="{1ED38182-B619-4E7E-BB02-9E028B949BD1}" dt="2019-02-11T17:20:32.358" v="21" actId="20577"/>
        <pc:sldMkLst>
          <pc:docMk/>
          <pc:sldMk cId="4045337064" sldId="1394"/>
        </pc:sldMkLst>
        <pc:spChg chg="mod">
          <ac:chgData name="Stephanie Nicolle" userId="16d0e7a420b2e04b" providerId="LiveId" clId="{1ED38182-B619-4E7E-BB02-9E028B949BD1}" dt="2019-02-11T17:20:32.358" v="21" actId="20577"/>
          <ac:spMkLst>
            <pc:docMk/>
            <pc:sldMk cId="4045337064" sldId="1394"/>
            <ac:spMk id="2" creationId="{00000000-0000-0000-0000-000000000000}"/>
          </ac:spMkLst>
        </pc:spChg>
      </pc:sldChg>
      <pc:sldChg chg="addSp delSp modSp modAnim">
        <pc:chgData name="Stephanie Nicolle" userId="16d0e7a420b2e04b" providerId="LiveId" clId="{1ED38182-B619-4E7E-BB02-9E028B949BD1}" dt="2019-02-12T08:24:43.494" v="760" actId="20577"/>
        <pc:sldMkLst>
          <pc:docMk/>
          <pc:sldMk cId="1060322611" sldId="1395"/>
        </pc:sldMkLst>
        <pc:spChg chg="del">
          <ac:chgData name="Stephanie Nicolle" userId="16d0e7a420b2e04b" providerId="LiveId" clId="{1ED38182-B619-4E7E-BB02-9E028B949BD1}" dt="2019-02-11T17:21:24.069" v="63" actId="478"/>
          <ac:spMkLst>
            <pc:docMk/>
            <pc:sldMk cId="1060322611" sldId="1395"/>
            <ac:spMk id="4" creationId="{42C25CD1-EC0B-4631-9A34-C4685B5DD29E}"/>
          </ac:spMkLst>
        </pc:spChg>
        <pc:spChg chg="add">
          <ac:chgData name="Stephanie Nicolle" userId="16d0e7a420b2e04b" providerId="LiveId" clId="{1ED38182-B619-4E7E-BB02-9E028B949BD1}" dt="2019-02-11T17:21:24.622" v="64"/>
          <ac:spMkLst>
            <pc:docMk/>
            <pc:sldMk cId="1060322611" sldId="1395"/>
            <ac:spMk id="5" creationId="{212B362B-E7ED-4D6F-B5B1-6A9DBE163E98}"/>
          </ac:spMkLst>
        </pc:spChg>
        <pc:spChg chg="mod">
          <ac:chgData name="Stephanie Nicolle" userId="16d0e7a420b2e04b" providerId="LiveId" clId="{1ED38182-B619-4E7E-BB02-9E028B949BD1}" dt="2019-02-12T08:24:43.494" v="760" actId="20577"/>
          <ac:spMkLst>
            <pc:docMk/>
            <pc:sldMk cId="1060322611" sldId="1395"/>
            <ac:spMk id="6" creationId="{00000000-0000-0000-0000-000000000000}"/>
          </ac:spMkLst>
        </pc:spChg>
        <pc:cxnChg chg="add mod">
          <ac:chgData name="Stephanie Nicolle" userId="16d0e7a420b2e04b" providerId="LiveId" clId="{1ED38182-B619-4E7E-BB02-9E028B949BD1}" dt="2019-02-11T17:24:31.109" v="185" actId="14100"/>
          <ac:cxnSpMkLst>
            <pc:docMk/>
            <pc:sldMk cId="1060322611" sldId="1395"/>
            <ac:cxnSpMk id="3" creationId="{CCE72D79-3675-4602-8300-C1B07177F0AB}"/>
          </ac:cxnSpMkLst>
        </pc:cxnChg>
        <pc:cxnChg chg="add mod">
          <ac:chgData name="Stephanie Nicolle" userId="16d0e7a420b2e04b" providerId="LiveId" clId="{1ED38182-B619-4E7E-BB02-9E028B949BD1}" dt="2019-02-11T17:24:44.680" v="192" actId="1076"/>
          <ac:cxnSpMkLst>
            <pc:docMk/>
            <pc:sldMk cId="1060322611" sldId="1395"/>
            <ac:cxnSpMk id="12" creationId="{332E222F-5BE2-4529-98F8-136DAB87F2ED}"/>
          </ac:cxnSpMkLst>
        </pc:cxnChg>
      </pc:sldChg>
      <pc:sldChg chg="addSp delSp modSp modAnim">
        <pc:chgData name="Stephanie Nicolle" userId="16d0e7a420b2e04b" providerId="LiveId" clId="{1ED38182-B619-4E7E-BB02-9E028B949BD1}" dt="2019-02-12T08:27:15.858" v="814" actId="14100"/>
        <pc:sldMkLst>
          <pc:docMk/>
          <pc:sldMk cId="584177561" sldId="1397"/>
        </pc:sldMkLst>
        <pc:spChg chg="add mod">
          <ac:chgData name="Stephanie Nicolle" userId="16d0e7a420b2e04b" providerId="LiveId" clId="{1ED38182-B619-4E7E-BB02-9E028B949BD1}" dt="2019-02-12T08:26:03.659" v="798" actId="1076"/>
          <ac:spMkLst>
            <pc:docMk/>
            <pc:sldMk cId="584177561" sldId="1397"/>
            <ac:spMk id="3" creationId="{3B724F65-6D0C-4CCB-B56B-929FFD3E0D87}"/>
          </ac:spMkLst>
        </pc:spChg>
        <pc:spChg chg="mod">
          <ac:chgData name="Stephanie Nicolle" userId="16d0e7a420b2e04b" providerId="LiveId" clId="{1ED38182-B619-4E7E-BB02-9E028B949BD1}" dt="2019-02-12T08:26:53.643" v="808" actId="1076"/>
          <ac:spMkLst>
            <pc:docMk/>
            <pc:sldMk cId="584177561" sldId="1397"/>
            <ac:spMk id="6" creationId="{00000000-0000-0000-0000-000000000000}"/>
          </ac:spMkLst>
        </pc:spChg>
        <pc:spChg chg="add mod">
          <ac:chgData name="Stephanie Nicolle" userId="16d0e7a420b2e04b" providerId="LiveId" clId="{1ED38182-B619-4E7E-BB02-9E028B949BD1}" dt="2019-02-12T08:27:10.066" v="812" actId="1076"/>
          <ac:spMkLst>
            <pc:docMk/>
            <pc:sldMk cId="584177561" sldId="1397"/>
            <ac:spMk id="8" creationId="{69D1C7A2-400B-4230-BCFB-3FECDEA65D1C}"/>
          </ac:spMkLst>
        </pc:spChg>
        <pc:picChg chg="add del mod modCrop">
          <ac:chgData name="Stephanie Nicolle" userId="16d0e7a420b2e04b" providerId="LiveId" clId="{1ED38182-B619-4E7E-BB02-9E028B949BD1}" dt="2019-02-12T08:25:43.498" v="793" actId="478"/>
          <ac:picMkLst>
            <pc:docMk/>
            <pc:sldMk cId="584177561" sldId="1397"/>
            <ac:picMk id="2" creationId="{5CBCF09D-8A99-4AC2-83DD-FF55CFE0B53E}"/>
          </ac:picMkLst>
        </pc:picChg>
        <pc:picChg chg="add mod">
          <ac:chgData name="Stephanie Nicolle" userId="16d0e7a420b2e04b" providerId="LiveId" clId="{1ED38182-B619-4E7E-BB02-9E028B949BD1}" dt="2019-02-12T08:27:15.858" v="814" actId="14100"/>
          <ac:picMkLst>
            <pc:docMk/>
            <pc:sldMk cId="584177561" sldId="1397"/>
            <ac:picMk id="5" creationId="{AE73FB60-AAA2-410D-9B1B-AA4F158E523F}"/>
          </ac:picMkLst>
        </pc:picChg>
        <pc:picChg chg="add mod">
          <ac:chgData name="Stephanie Nicolle" userId="16d0e7a420b2e04b" providerId="LiveId" clId="{1ED38182-B619-4E7E-BB02-9E028B949BD1}" dt="2019-02-12T08:27:02.287" v="811" actId="1076"/>
          <ac:picMkLst>
            <pc:docMk/>
            <pc:sldMk cId="584177561" sldId="1397"/>
            <ac:picMk id="2050" creationId="{93DCFDCC-6E81-4F2B-84D0-274E7B4C2330}"/>
          </ac:picMkLst>
        </pc:picChg>
        <pc:picChg chg="add del mod">
          <ac:chgData name="Stephanie Nicolle" userId="16d0e7a420b2e04b" providerId="LiveId" clId="{1ED38182-B619-4E7E-BB02-9E028B949BD1}" dt="2019-02-12T08:21:49.959" v="624" actId="478"/>
          <ac:picMkLst>
            <pc:docMk/>
            <pc:sldMk cId="584177561" sldId="1397"/>
            <ac:picMk id="2052" creationId="{321C21DB-0071-4FFE-910D-13D188538295}"/>
          </ac:picMkLst>
        </pc:picChg>
      </pc:sldChg>
      <pc:sldChg chg="modSp">
        <pc:chgData name="Stephanie Nicolle" userId="16d0e7a420b2e04b" providerId="LiveId" clId="{1ED38182-B619-4E7E-BB02-9E028B949BD1}" dt="2019-02-11T17:25:57.038" v="205" actId="1036"/>
        <pc:sldMkLst>
          <pc:docMk/>
          <pc:sldMk cId="797286743" sldId="1398"/>
        </pc:sldMkLst>
        <pc:spChg chg="mod">
          <ac:chgData name="Stephanie Nicolle" userId="16d0e7a420b2e04b" providerId="LiveId" clId="{1ED38182-B619-4E7E-BB02-9E028B949BD1}" dt="2019-02-11T17:25:57.038" v="205" actId="1036"/>
          <ac:spMkLst>
            <pc:docMk/>
            <pc:sldMk cId="797286743" sldId="1398"/>
            <ac:spMk id="7" creationId="{7F98CE33-3312-437F-ADDD-F2B34166D134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16d0e7a420b2e04b/IX01%20Report/Final%20Database%20IX01-%20MA_V2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https://d.docs.live.net/16d0e7a420b2e04b/IX01%20Report/Final%20Database%20IX01-%20MA_V2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7821351157342378E-2"/>
          <c:y val="2.7247513083365413E-2"/>
          <c:w val="0.94811395123365616"/>
          <c:h val="0.8946502797786800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'[Final Database IX01- MA_V2.xlsx]Data Analysis - Tamil'!$B$50</c:f>
              <c:strCache>
                <c:ptCount val="1"/>
                <c:pt idx="0">
                  <c:v>Political Situation in Sri Lanka in relation to Minorities</c:v>
                </c:pt>
              </c:strCache>
            </c:strRef>
          </c:tx>
          <c:spPr>
            <a:solidFill>
              <a:srgbClr val="7A0307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7A030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0-A9C3-4F8E-B646-29BCBD28778E}"/>
              </c:ext>
            </c:extLst>
          </c:dPt>
          <c:dPt>
            <c:idx val="1"/>
            <c:invertIfNegative val="0"/>
            <c:bubble3D val="0"/>
            <c:spPr>
              <a:solidFill>
                <a:srgbClr val="7A030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A9C3-4F8E-B646-29BCBD28778E}"/>
              </c:ext>
            </c:extLst>
          </c:dPt>
          <c:dPt>
            <c:idx val="2"/>
            <c:invertIfNegative val="0"/>
            <c:bubble3D val="0"/>
            <c:spPr>
              <a:solidFill>
                <a:srgbClr val="7A030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A9C3-4F8E-B646-29BCBD28778E}"/>
              </c:ext>
            </c:extLst>
          </c:dPt>
          <c:dPt>
            <c:idx val="3"/>
            <c:invertIfNegative val="0"/>
            <c:bubble3D val="0"/>
            <c:spPr>
              <a:solidFill>
                <a:srgbClr val="7A030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A9C3-4F8E-B646-29BCBD28778E}"/>
              </c:ext>
            </c:extLst>
          </c:dPt>
          <c:cat>
            <c:strRef>
              <c:f>'[Final Database IX01- MA_V2.xlsx]Data Analysis - Tamil'!$A$51:$A$54</c:f>
              <c:strCache>
                <c:ptCount val="4"/>
                <c:pt idx="0">
                  <c:v>Thinakkural</c:v>
                </c:pt>
                <c:pt idx="1">
                  <c:v>Thinakaran</c:v>
                </c:pt>
                <c:pt idx="2">
                  <c:v>Virakesari</c:v>
                </c:pt>
                <c:pt idx="3">
                  <c:v>Tamil Mirror</c:v>
                </c:pt>
              </c:strCache>
            </c:strRef>
          </c:cat>
          <c:val>
            <c:numRef>
              <c:f>'[Final Database IX01- MA_V2.xlsx]Data Analysis - Tamil'!$B$51:$B$54</c:f>
              <c:numCache>
                <c:formatCode>General</c:formatCode>
                <c:ptCount val="4"/>
                <c:pt idx="0">
                  <c:v>95</c:v>
                </c:pt>
                <c:pt idx="1">
                  <c:v>44</c:v>
                </c:pt>
                <c:pt idx="2">
                  <c:v>68</c:v>
                </c:pt>
                <c:pt idx="3">
                  <c:v>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CE5-4FD7-8006-0BDE99E9B0A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88732440"/>
        <c:axId val="474718568"/>
      </c:barChart>
      <c:catAx>
        <c:axId val="2887324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1" u="none" strike="noStrike" kern="1200" baseline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+mn-cs"/>
              </a:defRPr>
            </a:pPr>
            <a:endParaRPr lang="en-US"/>
          </a:p>
        </c:txPr>
        <c:crossAx val="474718568"/>
        <c:crosses val="autoZero"/>
        <c:auto val="1"/>
        <c:lblAlgn val="ctr"/>
        <c:lblOffset val="100"/>
        <c:noMultiLvlLbl val="0"/>
      </c:catAx>
      <c:valAx>
        <c:axId val="4747185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+mn-cs"/>
              </a:defRPr>
            </a:pPr>
            <a:endParaRPr lang="en-US"/>
          </a:p>
        </c:txPr>
        <c:crossAx val="288732440"/>
        <c:crosses val="autoZero"/>
        <c:crossBetween val="between"/>
      </c:valAx>
      <c:spPr>
        <a:noFill/>
        <a:ln w="12700"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prstDash val="solid"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'[Final Database IX01- MA_V2.xlsx]Data Analysis - Sinhala'!$B$49</c:f>
              <c:strCache>
                <c:ptCount val="1"/>
                <c:pt idx="0">
                  <c:v>Political Situation in Sri Lanka in relation to Minorities</c:v>
                </c:pt>
              </c:strCache>
            </c:strRef>
          </c:tx>
          <c:spPr>
            <a:solidFill>
              <a:srgbClr val="7A0307"/>
            </a:solidFill>
            <a:ln>
              <a:noFill/>
            </a:ln>
            <a:effectLst/>
          </c:spPr>
          <c:invertIfNegative val="0"/>
          <c:cat>
            <c:strRef>
              <c:f>'[Final Database IX01- MA_V2.xlsx]Data Analysis - Sinhala'!$A$50:$A$57</c:f>
              <c:strCache>
                <c:ptCount val="8"/>
                <c:pt idx="0">
                  <c:v>Lankadeepa</c:v>
                </c:pt>
                <c:pt idx="1">
                  <c:v>Lakbima</c:v>
                </c:pt>
                <c:pt idx="2">
                  <c:v>Mawbima</c:v>
                </c:pt>
                <c:pt idx="3">
                  <c:v>Divaina</c:v>
                </c:pt>
                <c:pt idx="4">
                  <c:v>Dinamina</c:v>
                </c:pt>
                <c:pt idx="5">
                  <c:v>Ravaya</c:v>
                </c:pt>
                <c:pt idx="6">
                  <c:v>Ada</c:v>
                </c:pt>
                <c:pt idx="7">
                  <c:v>Anidda</c:v>
                </c:pt>
              </c:strCache>
            </c:strRef>
          </c:cat>
          <c:val>
            <c:numRef>
              <c:f>'[Final Database IX01- MA_V2.xlsx]Data Analysis - Sinhala'!$B$50:$B$57</c:f>
              <c:numCache>
                <c:formatCode>General</c:formatCode>
                <c:ptCount val="8"/>
                <c:pt idx="0">
                  <c:v>1</c:v>
                </c:pt>
                <c:pt idx="1">
                  <c:v>0</c:v>
                </c:pt>
                <c:pt idx="2">
                  <c:v>7</c:v>
                </c:pt>
                <c:pt idx="3">
                  <c:v>4</c:v>
                </c:pt>
                <c:pt idx="4">
                  <c:v>1</c:v>
                </c:pt>
                <c:pt idx="5">
                  <c:v>2</c:v>
                </c:pt>
                <c:pt idx="6">
                  <c:v>0</c:v>
                </c:pt>
                <c:pt idx="7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D5D-4904-9248-41E2C55586B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00467880"/>
        <c:axId val="398796328"/>
      </c:barChart>
      <c:catAx>
        <c:axId val="4004678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1" u="none" strike="noStrike" kern="1200" baseline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+mn-cs"/>
              </a:defRPr>
            </a:pPr>
            <a:endParaRPr lang="en-US"/>
          </a:p>
        </c:txPr>
        <c:crossAx val="398796328"/>
        <c:crosses val="autoZero"/>
        <c:auto val="1"/>
        <c:lblAlgn val="ctr"/>
        <c:lblOffset val="100"/>
        <c:noMultiLvlLbl val="0"/>
      </c:catAx>
      <c:valAx>
        <c:axId val="3987963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+mn-cs"/>
              </a:defRPr>
            </a:pPr>
            <a:endParaRPr lang="en-US"/>
          </a:p>
        </c:txPr>
        <c:crossAx val="4004678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12387" cy="505862"/>
          </a:xfrm>
          <a:prstGeom prst="rect">
            <a:avLst/>
          </a:prstGeom>
        </p:spPr>
        <p:txBody>
          <a:bodyPr vert="horz" lIns="97323" tIns="48662" rIns="97323" bIns="48662" rtlCol="0"/>
          <a:lstStyle>
            <a:lvl1pPr algn="l">
              <a:defRPr sz="1300"/>
            </a:lvl1pPr>
          </a:lstStyle>
          <a:p>
            <a:r>
              <a:rPr lang="en-US" dirty="0"/>
              <a:t>Nishan de Mel, Verité Research, LBR LBO Sri Lanka Economic Outlook 2015 - handout on "Outlook for Sri Lanka"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7669" y="1"/>
            <a:ext cx="3012387" cy="505862"/>
          </a:xfrm>
          <a:prstGeom prst="rect">
            <a:avLst/>
          </a:prstGeom>
        </p:spPr>
        <p:txBody>
          <a:bodyPr vert="horz" lIns="97323" tIns="48662" rIns="97323" bIns="48662" rtlCol="0"/>
          <a:lstStyle>
            <a:lvl1pPr algn="r">
              <a:defRPr sz="1300"/>
            </a:lvl1pPr>
          </a:lstStyle>
          <a:p>
            <a:r>
              <a:rPr lang="en-GB" dirty="0"/>
              <a:t>December 2014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576354"/>
            <a:ext cx="3012387" cy="505860"/>
          </a:xfrm>
          <a:prstGeom prst="rect">
            <a:avLst/>
          </a:prstGeom>
        </p:spPr>
        <p:txBody>
          <a:bodyPr vert="horz" lIns="97323" tIns="48662" rIns="97323" bIns="48662" rtlCol="0" anchor="b"/>
          <a:lstStyle>
            <a:lvl1pPr algn="l">
              <a:defRPr sz="1300"/>
            </a:lvl1pPr>
          </a:lstStyle>
          <a:p>
            <a:r>
              <a:rPr lang="en-US" dirty="0"/>
              <a:t>© Verité Research 2014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7669" y="9576354"/>
            <a:ext cx="3012387" cy="505860"/>
          </a:xfrm>
          <a:prstGeom prst="rect">
            <a:avLst/>
          </a:prstGeom>
        </p:spPr>
        <p:txBody>
          <a:bodyPr vert="horz" lIns="97323" tIns="48662" rIns="97323" bIns="48662" rtlCol="0" anchor="b"/>
          <a:lstStyle>
            <a:lvl1pPr algn="r">
              <a:defRPr sz="1300"/>
            </a:lvl1pPr>
          </a:lstStyle>
          <a:p>
            <a:fld id="{EE355DA8-6883-4F88-BF96-AF7172279A5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0408890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12387" cy="505862"/>
          </a:xfrm>
          <a:prstGeom prst="rect">
            <a:avLst/>
          </a:prstGeom>
        </p:spPr>
        <p:txBody>
          <a:bodyPr vert="horz" lIns="97323" tIns="48662" rIns="97323" bIns="48662" rtlCol="0"/>
          <a:lstStyle>
            <a:lvl1pPr algn="l">
              <a:defRPr sz="1300"/>
            </a:lvl1pPr>
          </a:lstStyle>
          <a:p>
            <a:r>
              <a:rPr lang="en-US" dirty="0"/>
              <a:t>Nishan de Mel, Verité Research, LBR LBO Sri Lanka Economic Outlook 2015 - handout on "Outlook for Sri Lanka"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7669" y="1"/>
            <a:ext cx="3012387" cy="505862"/>
          </a:xfrm>
          <a:prstGeom prst="rect">
            <a:avLst/>
          </a:prstGeom>
        </p:spPr>
        <p:txBody>
          <a:bodyPr vert="horz" lIns="97323" tIns="48662" rIns="97323" bIns="48662" rtlCol="0"/>
          <a:lstStyle>
            <a:lvl1pPr algn="r">
              <a:defRPr sz="1300"/>
            </a:lvl1pPr>
          </a:lstStyle>
          <a:p>
            <a:r>
              <a:rPr lang="en-GB" dirty="0"/>
              <a:t>December 2014</a:t>
            </a:r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4025" y="1260475"/>
            <a:ext cx="6043613" cy="34004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323" tIns="48662" rIns="97323" bIns="48662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167" y="4852066"/>
            <a:ext cx="5561330" cy="3969871"/>
          </a:xfrm>
          <a:prstGeom prst="rect">
            <a:avLst/>
          </a:prstGeom>
        </p:spPr>
        <p:txBody>
          <a:bodyPr vert="horz" lIns="97323" tIns="48662" rIns="97323" bIns="48662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76354"/>
            <a:ext cx="3012387" cy="505860"/>
          </a:xfrm>
          <a:prstGeom prst="rect">
            <a:avLst/>
          </a:prstGeom>
        </p:spPr>
        <p:txBody>
          <a:bodyPr vert="horz" lIns="97323" tIns="48662" rIns="97323" bIns="48662" rtlCol="0" anchor="b"/>
          <a:lstStyle>
            <a:lvl1pPr algn="l">
              <a:defRPr sz="1300"/>
            </a:lvl1pPr>
          </a:lstStyle>
          <a:p>
            <a:r>
              <a:rPr lang="en-US" dirty="0"/>
              <a:t>© Verité Research 2014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7669" y="9576354"/>
            <a:ext cx="3012387" cy="505860"/>
          </a:xfrm>
          <a:prstGeom prst="rect">
            <a:avLst/>
          </a:prstGeom>
        </p:spPr>
        <p:txBody>
          <a:bodyPr vert="horz" lIns="97323" tIns="48662" rIns="97323" bIns="48662" rtlCol="0" anchor="b"/>
          <a:lstStyle>
            <a:lvl1pPr algn="r">
              <a:defRPr sz="1300"/>
            </a:lvl1pPr>
          </a:lstStyle>
          <a:p>
            <a:fld id="{B9E86CA4-2B19-4EBD-9A97-86F42EC5DE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20526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94666-2B18-47B8-A9C4-C1AE834D83F3}" type="slidenum">
              <a:rPr lang="en-GB" smtClean="0"/>
              <a:t>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Verité Research 2014</a:t>
            </a:r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dirty="0"/>
              <a:t>Nishan de Mel, Verité Research, LBR LBO Sri Lanka Economic Outlook 2015 - handout on "Outlook for Sri Lanka"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idx="13"/>
          </p:nvPr>
        </p:nvSpPr>
        <p:spPr/>
        <p:txBody>
          <a:bodyPr/>
          <a:lstStyle/>
          <a:p>
            <a:r>
              <a:rPr lang="en-GB" dirty="0"/>
              <a:t>December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98986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Nishan de Mel, Verité Research, LBR LBO Sri Lanka Economic Outlook 2015 - handout on "Outlook for Sri Lanka"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GB" dirty="0"/>
              <a:t>December 2014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/>
              <a:t>© Verité Research 2014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9E86CA4-2B19-4EBD-9A97-86F42EC5DE8D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62514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Nishan de Mel, Verité Research, LBR LBO Sri Lanka Economic Outlook 2015 - handout on "Outlook for Sri Lanka"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GB" dirty="0"/>
              <a:t>December 2014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/>
              <a:t>© Verité Research 2014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9E86CA4-2B19-4EBD-9A97-86F42EC5DE8D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806787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94666-2B18-47B8-A9C4-C1AE834D83F3}" type="slidenum">
              <a:rPr lang="en-GB" smtClean="0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48017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Nishan de Mel, Verité Research, LBR LBO Sri Lanka Economic Outlook 2015 - handout on "Outlook for Sri Lanka"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GB" dirty="0"/>
              <a:t>December 2014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/>
              <a:t>© Verité Research 2014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9E86CA4-2B19-4EBD-9A97-86F42EC5DE8D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41613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Nishan de Mel, Verité Research, LBR LBO Sri Lanka Economic Outlook 2015 - handout on "Outlook for Sri Lanka"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GB" dirty="0"/>
              <a:t>December 2014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/>
              <a:t>© Verité Research 2014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9E86CA4-2B19-4EBD-9A97-86F42EC5DE8D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376175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94666-2B18-47B8-A9C4-C1AE834D83F3}" type="slidenum">
              <a:rPr lang="en-GB" smtClean="0"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784862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Nishan de Mel, Verité Research, LBR LBO Sri Lanka Economic Outlook 2015 - handout on "Outlook for Sri Lanka"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GB" dirty="0"/>
              <a:t>December 2014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/>
              <a:t>© Verité Research 2014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9E86CA4-2B19-4EBD-9A97-86F42EC5DE8D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528927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Nishan de Mel, Verité Research, LBR LBO Sri Lanka Economic Outlook 2015 - handout on "Outlook for Sri Lanka"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GB" dirty="0"/>
              <a:t>December 2014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/>
              <a:t>© Verité Research 2014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9E86CA4-2B19-4EBD-9A97-86F42EC5DE8D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260488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Nishan de Mel, Verité Research, LBR LBO Sri Lanka Economic Outlook 2015 - handout on "Outlook for Sri Lanka"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GB" dirty="0"/>
              <a:t>December 2014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/>
              <a:t>© Verité Research 2014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9E86CA4-2B19-4EBD-9A97-86F42EC5DE8D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271483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94666-2B18-47B8-A9C4-C1AE834D83F3}" type="slidenum">
              <a:rPr lang="en-GB" smtClean="0"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08980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Nishan de Mel, Verité Research, LBR LBO Sri Lanka Economic Outlook 2015 - handout on "Outlook for Sri Lanka"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GB"/>
              <a:t>December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© Verité Research 2014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9E86CA4-2B19-4EBD-9A97-86F42EC5DE8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01205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Nishan de Mel, Verité Research, LBR LBO Sri Lanka Economic Outlook 2015 - handout on "Outlook for Sri Lanka"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GB" dirty="0"/>
              <a:t>December 2014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/>
              <a:t>© Verité Research 2014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9E86CA4-2B19-4EBD-9A97-86F42EC5DE8D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70574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94666-2B18-47B8-A9C4-C1AE834D83F3}" type="slidenum">
              <a:rPr lang="en-GB" smtClean="0"/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696614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Nishan de Mel, Verité Research, LBR LBO Sri Lanka Economic Outlook 2015 - handout on "Outlook for Sri Lanka"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GB" dirty="0"/>
              <a:t>December 2014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/>
              <a:t>© Verité Research 2014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9E86CA4-2B19-4EBD-9A97-86F42EC5DE8D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39075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94666-2B18-47B8-A9C4-C1AE834D83F3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79362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Nishan de Mel, Verité Research, LBR LBO Sri Lanka Economic Outlook 2015 - handout on "Outlook for Sri Lanka"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GB"/>
              <a:t>December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© Verité Research 2014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9E86CA4-2B19-4EBD-9A97-86F42EC5DE8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1337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Nishan de Mel, Verité Research, LBR LBO Sri Lanka Economic Outlook 2015 - handout on "Outlook for Sri Lanka"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GB"/>
              <a:t>December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© Verité Research 2014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9E86CA4-2B19-4EBD-9A97-86F42EC5DE8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3053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  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Nishan de Mel, Verité Research, LBR LBO Sri Lanka Economic Outlook 2015 - handout on "Outlook for Sri Lanka"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GB" dirty="0"/>
              <a:t>December 2014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/>
              <a:t>© Verité Research 2014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9E86CA4-2B19-4EBD-9A97-86F42EC5DE8D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89774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94666-2B18-47B8-A9C4-C1AE834D83F3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20350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94666-2B18-47B8-A9C4-C1AE834D83F3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82691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Nishan de Mel, Verité Research, LBR LBO Sri Lanka Economic Outlook 2015 - handout on "Outlook for Sri Lanka"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GB" dirty="0"/>
              <a:t>December 2014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/>
              <a:t>© Verité Research 2014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9E86CA4-2B19-4EBD-9A97-86F42EC5DE8D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79710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F03B1E86-2BA5-4173-B1F4-68E64223CA1D}" type="datetime1">
              <a:rPr lang="en-US" smtClean="0"/>
              <a:t>12-Feb-19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Verité Research 2014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7DEDD-CD93-4171-910E-5D191B07C1F1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2713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A5D58-7C57-4115-9D03-95DBB8813706}" type="datetime1">
              <a:rPr lang="en-US" smtClean="0"/>
              <a:t>12-Feb-19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Verité Research 2014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7DEDD-CD93-4171-910E-5D191B07C1F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4016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4C637-11C4-4C43-9CAD-73A90BB37221}" type="datetime1">
              <a:rPr lang="en-US" smtClean="0"/>
              <a:t>12-Feb-19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Verité Research 2014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7DEDD-CD93-4171-910E-5D191B07C1F1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9467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F619E-C6BC-4905-AB87-1EB2C240982C}" type="datetime1">
              <a:rPr lang="en-US" smtClean="0"/>
              <a:t>12-Feb-19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Verité Research 2014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7DEDD-CD93-4171-910E-5D191B07C1F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1843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5582A-9A82-43CF-B2FF-FE83B4EC9B2B}" type="datetime1">
              <a:rPr lang="en-US" smtClean="0"/>
              <a:t>12-Feb-19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Verité Research 2014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7DEDD-CD93-4171-910E-5D191B07C1F1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1472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7E9DE-37F6-4720-9E71-DF807FD1B319}" type="datetime1">
              <a:rPr lang="en-US" smtClean="0"/>
              <a:t>12-Feb-19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Verité Research 2014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7DEDD-CD93-4171-910E-5D191B07C1F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2887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8899D-2486-4A5B-8344-170D3338E759}" type="datetime1">
              <a:rPr lang="en-US" smtClean="0"/>
              <a:t>12-Feb-19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Verité Research 2014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7DEDD-CD93-4171-910E-5D191B07C1F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721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EECF1-C323-43D4-B107-65BBFD54AFB3}" type="datetime1">
              <a:rPr lang="en-US" smtClean="0"/>
              <a:t>12-Feb-19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Verité Research 2014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7DEDD-CD93-4171-910E-5D191B07C1F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8269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001E8-E3D9-4B7A-9430-B00861B06D4C}" type="datetime1">
              <a:rPr lang="en-US" smtClean="0"/>
              <a:t>12-Feb-19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Verité Research 2014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7DEDD-CD93-4171-910E-5D191B07C1F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1804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345D-253C-47E9-A5D5-24BEDB6EE7D8}" type="datetime1">
              <a:rPr lang="en-US" smtClean="0"/>
              <a:t>12-Feb-19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Verité Research 2014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7DEDD-CD93-4171-910E-5D191B07C1F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5607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6DA49-9E01-4313-B069-2B0270234663}" type="datetime1">
              <a:rPr lang="en-US" smtClean="0"/>
              <a:t>12-Feb-19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Verité Research 2014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7DEDD-CD93-4171-910E-5D191B07C1F1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6020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E30B855-13AF-42D5-A3AC-862FB2A88955}" type="datetime1">
              <a:rPr lang="en-US" smtClean="0"/>
              <a:t>12-Feb-19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© Verité Research 2014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AD07DEDD-CD93-4171-910E-5D191B07C1F1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0530" y="475193"/>
            <a:ext cx="1346539" cy="455612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0" y="863069"/>
            <a:ext cx="10117667" cy="4571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3039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4.w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7" Type="http://schemas.openxmlformats.org/officeDocument/2006/relationships/image" Target="../media/image13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6517152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PHOTO-PAINT" r:id="rId4" imgW="5871600" imgH="3657240" progId="CorelPHOTOPAINT.Image.15">
                  <p:embed/>
                </p:oleObj>
              </mc:Choice>
              <mc:Fallback>
                <p:oleObj name="PHOTO-PAINT" r:id="rId4" imgW="5871600" imgH="3657240" progId="CorelPHOTOPAINT.Image.15">
                  <p:embed/>
                  <p:pic>
                    <p:nvPicPr>
                      <p:cNvPr id="6" name="Object 5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12192000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662613" y="3752850"/>
            <a:ext cx="6529387" cy="2852738"/>
          </a:xfrm>
        </p:spPr>
        <p:txBody>
          <a:bodyPr>
            <a:normAutofit/>
          </a:bodyPr>
          <a:lstStyle/>
          <a:p>
            <a:br>
              <a:rPr lang="en-GB" sz="4400" dirty="0">
                <a:solidFill>
                  <a:schemeClr val="bg1"/>
                </a:solidFill>
                <a:latin typeface="Cambria" panose="02040503050406030204" pitchFamily="18" charset="0"/>
              </a:rPr>
            </a:br>
            <a:endParaRPr lang="en-GB" sz="4400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9992" y="2363044"/>
            <a:ext cx="6529285" cy="148421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400" b="1" dirty="0">
                <a:solidFill>
                  <a:schemeClr val="bg1"/>
                </a:solidFill>
                <a:latin typeface="Cambria" panose="02040503050406030204" pitchFamily="18" charset="0"/>
              </a:rPr>
              <a:t>Media Coverage  on Minorities  </a:t>
            </a:r>
            <a:endParaRPr lang="en-GB" sz="4400" b="1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9957" y="196320"/>
            <a:ext cx="1346539" cy="455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3213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/>
        </p:nvSpPr>
        <p:spPr>
          <a:xfrm>
            <a:off x="1828799" y="1048217"/>
            <a:ext cx="8861367" cy="3942249"/>
          </a:xfrm>
          <a:prstGeom prst="rect">
            <a:avLst/>
          </a:prstGeom>
        </p:spPr>
        <p:txBody>
          <a:bodyPr vert="horz" lIns="100794" tIns="50397" rIns="100794" bIns="50397">
            <a:normAutofit/>
          </a:bodyPr>
          <a:lstStyle>
            <a:lvl1pPr marL="352780" indent="-352780" algn="l" rtl="0" eaLnBrk="1" latinLnBrk="0" hangingPunct="1">
              <a:spcBef>
                <a:spcPts val="772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05560" indent="-302383" algn="l" rtl="0" eaLnBrk="1" latinLnBrk="0" hangingPunct="1">
              <a:spcBef>
                <a:spcPts val="606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7943" indent="-251986" algn="l" rtl="0" eaLnBrk="1" latinLnBrk="0" hangingPunct="1">
              <a:spcBef>
                <a:spcPts val="551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1915" indent="-251986" algn="l" rtl="0" eaLnBrk="1" latinLnBrk="0" hangingPunct="1">
              <a:spcBef>
                <a:spcPts val="441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5886" indent="-251986" algn="l" rtl="0" eaLnBrk="1" latinLnBrk="0" hangingPunct="1">
              <a:spcBef>
                <a:spcPts val="441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18269" indent="-251986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20652" indent="-251986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23035" indent="-251986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25418" indent="-251986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endParaRPr lang="en-GB" dirty="0"/>
          </a:p>
          <a:p>
            <a:pPr marL="0" lvl="0" indent="0">
              <a:buNone/>
            </a:pPr>
            <a:r>
              <a:rPr lang="en-GB" sz="2400" dirty="0">
                <a:latin typeface="Cambria" panose="02040503050406030204" pitchFamily="18" charset="0"/>
              </a:rPr>
              <a:t> </a:t>
            </a:r>
          </a:p>
          <a:p>
            <a:pPr lvl="0">
              <a:buFont typeface="Wingdings" panose="05000000000000000000" pitchFamily="2" charset="2"/>
              <a:buChar char="§"/>
            </a:pPr>
            <a:endParaRPr lang="en-GB" sz="2000" dirty="0">
              <a:latin typeface="Cambria" panose="02040503050406030204" pitchFamily="18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endParaRPr lang="en-GB" sz="2000" dirty="0">
              <a:latin typeface="Cambria" panose="02040503050406030204" pitchFamily="18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endParaRPr lang="en-GB" sz="2000" dirty="0">
              <a:latin typeface="Cambria" panose="02040503050406030204" pitchFamily="18" charset="0"/>
            </a:endParaRPr>
          </a:p>
          <a:p>
            <a:pPr marL="0" lvl="0" indent="0">
              <a:buNone/>
            </a:pPr>
            <a:endParaRPr lang="en-GB" sz="2000" dirty="0">
              <a:latin typeface="Cambria" panose="02040503050406030204" pitchFamily="18" charset="0"/>
            </a:endParaRPr>
          </a:p>
          <a:p>
            <a:pPr marL="0" lvl="0" indent="0">
              <a:buNone/>
            </a:pPr>
            <a:r>
              <a:rPr lang="en-GB" sz="2000" dirty="0">
                <a:latin typeface="Cambria" panose="02040503050406030204" pitchFamily="18" charset="0"/>
              </a:rPr>
              <a:t>      </a:t>
            </a:r>
          </a:p>
          <a:p>
            <a:pPr lvl="0">
              <a:buFont typeface="Wingdings" panose="05000000000000000000" pitchFamily="2" charset="2"/>
              <a:buChar char="§"/>
            </a:pPr>
            <a:endParaRPr lang="en-GB" sz="2400" dirty="0">
              <a:latin typeface="Cambria" panose="02040503050406030204" pitchFamily="18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endParaRPr lang="en-GB" sz="2400" dirty="0">
              <a:latin typeface="Cambria" panose="02040503050406030204" pitchFamily="18" charset="0"/>
            </a:endParaRPr>
          </a:p>
          <a:p>
            <a:pPr marL="0" lvl="0" indent="0">
              <a:buNone/>
            </a:pPr>
            <a:endParaRPr lang="en-GB" sz="2400" dirty="0">
              <a:latin typeface="Cambria" panose="02040503050406030204" pitchFamily="18" charset="0"/>
            </a:endParaRPr>
          </a:p>
          <a:p>
            <a:pPr marL="403177" lvl="1" indent="0">
              <a:buNone/>
            </a:pPr>
            <a:endParaRPr lang="en-GB" sz="2400" dirty="0">
              <a:latin typeface="Cambria" panose="02040503050406030204" pitchFamily="18" charset="0"/>
            </a:endParaRPr>
          </a:p>
          <a:p>
            <a:pPr marL="403177" lvl="1" indent="0">
              <a:buNone/>
            </a:pPr>
            <a:endParaRPr lang="en-GB" sz="2400" dirty="0"/>
          </a:p>
          <a:p>
            <a:pPr marL="403177" lvl="1" indent="0">
              <a:buNone/>
            </a:pPr>
            <a:endParaRPr lang="en-GB" sz="2400" dirty="0"/>
          </a:p>
          <a:p>
            <a:pPr marL="403177" lvl="1" indent="0">
              <a:buNone/>
            </a:pPr>
            <a:endParaRPr lang="en-GB" sz="2400" dirty="0"/>
          </a:p>
          <a:p>
            <a:pPr lvl="1"/>
            <a:endParaRPr lang="en-GB" sz="2400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US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F98CE33-3312-437F-ADDD-F2B34166D134}"/>
              </a:ext>
            </a:extLst>
          </p:cNvPr>
          <p:cNvSpPr txBox="1"/>
          <p:nvPr/>
        </p:nvSpPr>
        <p:spPr>
          <a:xfrm>
            <a:off x="228600" y="63559"/>
            <a:ext cx="1046156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rgbClr val="A81837"/>
                </a:solidFill>
                <a:latin typeface="Cambria" panose="02040503050406030204" pitchFamily="18" charset="0"/>
                <a:ea typeface="+mj-ea"/>
                <a:cs typeface="+mj-cs"/>
              </a:rPr>
              <a:t>    </a:t>
            </a:r>
            <a:r>
              <a:rPr lang="en-GB" sz="3200" b="1" dirty="0">
                <a:solidFill>
                  <a:srgbClr val="7A0307"/>
                </a:solidFill>
                <a:latin typeface="Cambria" panose="02040503050406030204" pitchFamily="18" charset="0"/>
                <a:ea typeface="+mj-ea"/>
                <a:cs typeface="+mj-cs"/>
              </a:rPr>
              <a:t>Political Situation in Relation to Minorities</a:t>
            </a:r>
          </a:p>
          <a:p>
            <a:pPr algn="ctr"/>
            <a:r>
              <a:rPr lang="en-GB" sz="3200" b="1" dirty="0">
                <a:solidFill>
                  <a:srgbClr val="7A0307"/>
                </a:solidFill>
                <a:latin typeface="Cambria" panose="02040503050406030204" pitchFamily="18" charset="0"/>
                <a:ea typeface="+mj-ea"/>
                <a:cs typeface="+mj-cs"/>
              </a:rPr>
              <a:t>Sinhala Press</a:t>
            </a:r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5203CF85-FD8D-432F-9B8C-49D48156AB6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71797302"/>
              </p:ext>
            </p:extLst>
          </p:nvPr>
        </p:nvGraphicFramePr>
        <p:xfrm>
          <a:off x="228600" y="1233336"/>
          <a:ext cx="10664190" cy="54685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6A037FD9-AC29-4DBD-94DE-493D152F6CBA}"/>
              </a:ext>
            </a:extLst>
          </p:cNvPr>
          <p:cNvSpPr txBox="1"/>
          <p:nvPr/>
        </p:nvSpPr>
        <p:spPr>
          <a:xfrm>
            <a:off x="10892790" y="6080760"/>
            <a:ext cx="1299210" cy="377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19 in total</a:t>
            </a:r>
          </a:p>
        </p:txBody>
      </p:sp>
    </p:spTree>
    <p:extLst>
      <p:ext uri="{BB962C8B-B14F-4D97-AF65-F5344CB8AC3E}">
        <p14:creationId xmlns:p14="http://schemas.microsoft.com/office/powerpoint/2010/main" val="1463820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/>
        </p:nvSpPr>
        <p:spPr>
          <a:xfrm>
            <a:off x="535259" y="1048217"/>
            <a:ext cx="10154907" cy="3836017"/>
          </a:xfrm>
          <a:prstGeom prst="rect">
            <a:avLst/>
          </a:prstGeom>
        </p:spPr>
        <p:txBody>
          <a:bodyPr vert="horz" lIns="100794" tIns="50397" rIns="100794" bIns="50397">
            <a:normAutofit/>
          </a:bodyPr>
          <a:lstStyle>
            <a:lvl1pPr marL="352780" indent="-352780" algn="l" rtl="0" eaLnBrk="1" latinLnBrk="0" hangingPunct="1">
              <a:spcBef>
                <a:spcPts val="772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05560" indent="-302383" algn="l" rtl="0" eaLnBrk="1" latinLnBrk="0" hangingPunct="1">
              <a:spcBef>
                <a:spcPts val="606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7943" indent="-251986" algn="l" rtl="0" eaLnBrk="1" latinLnBrk="0" hangingPunct="1">
              <a:spcBef>
                <a:spcPts val="551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1915" indent="-251986" algn="l" rtl="0" eaLnBrk="1" latinLnBrk="0" hangingPunct="1">
              <a:spcBef>
                <a:spcPts val="441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5886" indent="-251986" algn="l" rtl="0" eaLnBrk="1" latinLnBrk="0" hangingPunct="1">
              <a:spcBef>
                <a:spcPts val="441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18269" indent="-251986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20652" indent="-251986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23035" indent="-251986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25418" indent="-251986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endParaRPr lang="en-GB" sz="2400" dirty="0">
              <a:latin typeface="Cambria" panose="02040503050406030204" pitchFamily="18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endParaRPr lang="en-GB" sz="2000" dirty="0">
              <a:latin typeface="Cambria" panose="02040503050406030204" pitchFamily="18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endParaRPr lang="en-GB" sz="2000" dirty="0">
              <a:latin typeface="Cambria" panose="02040503050406030204" pitchFamily="18" charset="0"/>
            </a:endParaRPr>
          </a:p>
          <a:p>
            <a:pPr marL="0" lvl="0" indent="0">
              <a:buNone/>
            </a:pPr>
            <a:endParaRPr lang="en-GB" sz="2000" dirty="0">
              <a:latin typeface="Cambria" panose="02040503050406030204" pitchFamily="18" charset="0"/>
            </a:endParaRPr>
          </a:p>
          <a:p>
            <a:pPr marL="0" lvl="0" indent="0">
              <a:buNone/>
            </a:pPr>
            <a:r>
              <a:rPr lang="en-GB" sz="2000" dirty="0">
                <a:latin typeface="Cambria" panose="02040503050406030204" pitchFamily="18" charset="0"/>
              </a:rPr>
              <a:t>      </a:t>
            </a:r>
          </a:p>
          <a:p>
            <a:pPr lvl="0">
              <a:buFont typeface="Wingdings" panose="05000000000000000000" pitchFamily="2" charset="2"/>
              <a:buChar char="§"/>
            </a:pPr>
            <a:endParaRPr lang="en-GB" sz="2400" dirty="0">
              <a:latin typeface="Cambria" panose="02040503050406030204" pitchFamily="18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endParaRPr lang="en-GB" sz="2400" dirty="0">
              <a:latin typeface="Cambria" panose="02040503050406030204" pitchFamily="18" charset="0"/>
            </a:endParaRPr>
          </a:p>
          <a:p>
            <a:pPr marL="0" lvl="0" indent="0">
              <a:buNone/>
            </a:pPr>
            <a:endParaRPr lang="en-GB" sz="2400" dirty="0">
              <a:latin typeface="Cambria" panose="02040503050406030204" pitchFamily="18" charset="0"/>
            </a:endParaRPr>
          </a:p>
          <a:p>
            <a:pPr marL="403177" lvl="1" indent="0">
              <a:buNone/>
            </a:pPr>
            <a:endParaRPr lang="en-GB" sz="2400" dirty="0">
              <a:latin typeface="Cambria" panose="02040503050406030204" pitchFamily="18" charset="0"/>
            </a:endParaRPr>
          </a:p>
          <a:p>
            <a:pPr marL="403177" lvl="1" indent="0">
              <a:buNone/>
            </a:pPr>
            <a:endParaRPr lang="en-GB" sz="2400" dirty="0"/>
          </a:p>
          <a:p>
            <a:pPr marL="403177" lvl="1" indent="0">
              <a:buNone/>
            </a:pPr>
            <a:endParaRPr lang="en-GB" sz="2400" dirty="0"/>
          </a:p>
          <a:p>
            <a:pPr marL="403177" lvl="1" indent="0">
              <a:buNone/>
            </a:pPr>
            <a:endParaRPr lang="en-GB" sz="2400" dirty="0"/>
          </a:p>
          <a:p>
            <a:pPr lvl="1"/>
            <a:endParaRPr lang="en-GB" sz="2400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US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F98CE33-3312-437F-ADDD-F2B34166D134}"/>
              </a:ext>
            </a:extLst>
          </p:cNvPr>
          <p:cNvSpPr txBox="1"/>
          <p:nvPr/>
        </p:nvSpPr>
        <p:spPr>
          <a:xfrm>
            <a:off x="-428263" y="125208"/>
            <a:ext cx="11118429" cy="113877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GB" sz="2400" b="1" dirty="0">
                <a:solidFill>
                  <a:srgbClr val="A81837"/>
                </a:solidFill>
                <a:latin typeface="Cambria"/>
                <a:ea typeface="+mj-ea"/>
                <a:cs typeface="+mj-cs"/>
              </a:rPr>
              <a:t>       </a:t>
            </a:r>
            <a:r>
              <a:rPr lang="en-GB" sz="3600" b="1" dirty="0">
                <a:solidFill>
                  <a:srgbClr val="7A0307"/>
                </a:solidFill>
                <a:latin typeface="Cambria"/>
                <a:ea typeface="+mj-ea"/>
                <a:cs typeface="+mj-cs"/>
              </a:rPr>
              <a:t>Position of Minorities in the Political Situation </a:t>
            </a:r>
            <a:endParaRPr lang="en-GB" sz="3600" b="1" dirty="0">
              <a:solidFill>
                <a:srgbClr val="7A0307"/>
              </a:solidFill>
              <a:latin typeface="Cambria" panose="02040503050406030204" pitchFamily="18" charset="0"/>
              <a:ea typeface="+mj-ea"/>
              <a:cs typeface="+mj-cs"/>
            </a:endParaRPr>
          </a:p>
          <a:p>
            <a:pPr algn="ctr"/>
            <a:endParaRPr lang="en-GB" sz="3200" b="1" dirty="0">
              <a:solidFill>
                <a:srgbClr val="A81837"/>
              </a:solidFill>
              <a:latin typeface="Cambria" panose="02040503050406030204" pitchFamily="18" charset="0"/>
              <a:ea typeface="+mj-ea"/>
              <a:cs typeface="+mj-cs"/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A803712F-2F7F-47D2-BF46-A69B5DBAA4CF}"/>
              </a:ext>
            </a:extLst>
          </p:cNvPr>
          <p:cNvSpPr/>
          <p:nvPr/>
        </p:nvSpPr>
        <p:spPr>
          <a:xfrm>
            <a:off x="1726624" y="2137409"/>
            <a:ext cx="3954780" cy="3625529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B79EDF6-64E2-495F-AF94-85914C50E30F}"/>
              </a:ext>
            </a:extLst>
          </p:cNvPr>
          <p:cNvSpPr txBox="1"/>
          <p:nvPr/>
        </p:nvSpPr>
        <p:spPr>
          <a:xfrm flipH="1">
            <a:off x="2858947" y="3720146"/>
            <a:ext cx="23182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Cambria" panose="02040503050406030204" pitchFamily="18" charset="0"/>
                <a:ea typeface="Cambria" panose="02040503050406030204" pitchFamily="18" charset="0"/>
              </a:rPr>
              <a:t>Sinhala Press 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15B0C2F-594F-4483-B5C7-D3C3A898E988}"/>
              </a:ext>
            </a:extLst>
          </p:cNvPr>
          <p:cNvSpPr txBox="1"/>
          <p:nvPr/>
        </p:nvSpPr>
        <p:spPr>
          <a:xfrm flipH="1">
            <a:off x="6991175" y="3513765"/>
            <a:ext cx="2572470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400" b="1" dirty="0">
                <a:latin typeface="Cambria"/>
                <a:ea typeface="Cambria" panose="02040503050406030204" pitchFamily="18" charset="0"/>
              </a:rPr>
              <a:t>Tamil Press on  Muslim Minority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D843301-1FC4-4200-8DC8-88156F775741}"/>
              </a:ext>
            </a:extLst>
          </p:cNvPr>
          <p:cNvSpPr txBox="1"/>
          <p:nvPr/>
        </p:nvSpPr>
        <p:spPr>
          <a:xfrm>
            <a:off x="162706" y="4359769"/>
            <a:ext cx="202311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Cambria" panose="02040503050406030204" pitchFamily="18" charset="0"/>
                <a:ea typeface="Cambria" panose="02040503050406030204" pitchFamily="18" charset="0"/>
              </a:rPr>
              <a:t>No Coverage on Muslim Positions in the Sinhala Press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2F3F9E5-B016-43E0-85CB-2E52256825AA}"/>
              </a:ext>
            </a:extLst>
          </p:cNvPr>
          <p:cNvSpPr txBox="1"/>
          <p:nvPr/>
        </p:nvSpPr>
        <p:spPr>
          <a:xfrm flipH="1">
            <a:off x="5017434" y="3513283"/>
            <a:ext cx="20944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Cambria" panose="02040503050406030204" pitchFamily="18" charset="0"/>
                <a:ea typeface="Cambria" panose="02040503050406030204" pitchFamily="18" charset="0"/>
              </a:rPr>
              <a:t> Tamil Minority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2B470D9C-C370-4874-8CB4-19DE50235DCB}"/>
              </a:ext>
            </a:extLst>
          </p:cNvPr>
          <p:cNvSpPr/>
          <p:nvPr/>
        </p:nvSpPr>
        <p:spPr>
          <a:xfrm>
            <a:off x="5265688" y="1804014"/>
            <a:ext cx="4507143" cy="4222209"/>
          </a:xfrm>
          <a:prstGeom prst="ellipse">
            <a:avLst/>
          </a:prstGeom>
          <a:noFill/>
          <a:ln w="69850">
            <a:solidFill>
              <a:srgbClr val="7A0307"/>
            </a:solidFill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2B31F7B-E9A7-43C5-980D-2BCBE44A7717}"/>
              </a:ext>
            </a:extLst>
          </p:cNvPr>
          <p:cNvSpPr/>
          <p:nvPr/>
        </p:nvSpPr>
        <p:spPr>
          <a:xfrm>
            <a:off x="2545080" y="1850313"/>
            <a:ext cx="4507143" cy="4222209"/>
          </a:xfrm>
          <a:prstGeom prst="ellipse">
            <a:avLst/>
          </a:prstGeom>
          <a:noFill/>
          <a:ln w="69850">
            <a:solidFill>
              <a:srgbClr val="7A0307"/>
            </a:solidFill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4749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791" y="-128593"/>
            <a:ext cx="12200792" cy="69897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3059" y="1606245"/>
            <a:ext cx="10447705" cy="3448781"/>
          </a:xfrm>
        </p:spPr>
        <p:txBody>
          <a:bodyPr>
            <a:noAutofit/>
          </a:bodyPr>
          <a:lstStyle/>
          <a:p>
            <a:pPr algn="ctr"/>
            <a:r>
              <a:rPr lang="en-US" sz="4300" b="1" cap="none" spc="-15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Finding II</a:t>
            </a:r>
            <a:br>
              <a:rPr lang="en-US" sz="43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br>
              <a:rPr lang="en-GB" sz="4300" b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en-GB" sz="4300" b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 Minority problems: Solved or Unsolved?</a:t>
            </a:r>
            <a:endParaRPr lang="en-GB" sz="4300" b="1" spc="-150" dirty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6617" y="6273603"/>
            <a:ext cx="1337722" cy="452630"/>
          </a:xfrm>
          <a:prstGeom prst="rect">
            <a:avLst/>
          </a:prstGeom>
        </p:spPr>
      </p:pic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03E8C26D-7F31-4F05-88D0-90635DDDB93E}"/>
              </a:ext>
            </a:extLst>
          </p:cNvPr>
          <p:cNvSpPr txBox="1">
            <a:spLocks/>
          </p:cNvSpPr>
          <p:nvPr/>
        </p:nvSpPr>
        <p:spPr>
          <a:xfrm>
            <a:off x="10552624" y="6546057"/>
            <a:ext cx="1925128" cy="3698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Cambria" panose="02040503050406030204" pitchFamily="18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dirty="0"/>
              <a:t>© Verité Research 2019</a:t>
            </a:r>
          </a:p>
        </p:txBody>
      </p:sp>
    </p:spTree>
    <p:extLst>
      <p:ext uri="{BB962C8B-B14F-4D97-AF65-F5344CB8AC3E}">
        <p14:creationId xmlns:p14="http://schemas.microsoft.com/office/powerpoint/2010/main" val="869838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/>
        </p:nvSpPr>
        <p:spPr>
          <a:xfrm>
            <a:off x="535259" y="1048217"/>
            <a:ext cx="10593752" cy="5261143"/>
          </a:xfrm>
          <a:prstGeom prst="rect">
            <a:avLst/>
          </a:prstGeom>
        </p:spPr>
        <p:txBody>
          <a:bodyPr vert="horz" lIns="100794" tIns="50397" rIns="100794" bIns="50397">
            <a:normAutofit fontScale="25000" lnSpcReduction="20000"/>
          </a:bodyPr>
          <a:lstStyle>
            <a:lvl1pPr marL="352780" indent="-352780" algn="l" rtl="0" eaLnBrk="1" latinLnBrk="0" hangingPunct="1">
              <a:spcBef>
                <a:spcPts val="772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05560" indent="-302383" algn="l" rtl="0" eaLnBrk="1" latinLnBrk="0" hangingPunct="1">
              <a:spcBef>
                <a:spcPts val="606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7943" indent="-251986" algn="l" rtl="0" eaLnBrk="1" latinLnBrk="0" hangingPunct="1">
              <a:spcBef>
                <a:spcPts val="551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1915" indent="-251986" algn="l" rtl="0" eaLnBrk="1" latinLnBrk="0" hangingPunct="1">
              <a:spcBef>
                <a:spcPts val="441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5886" indent="-251986" algn="l" rtl="0" eaLnBrk="1" latinLnBrk="0" hangingPunct="1">
              <a:spcBef>
                <a:spcPts val="441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18269" indent="-251986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20652" indent="-251986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23035" indent="-251986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25418" indent="-251986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endParaRPr lang="en-GB" sz="6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0">
              <a:buClr>
                <a:srgbClr val="7A0307"/>
              </a:buClr>
              <a:buFont typeface="Wingdings" panose="05000000000000000000" pitchFamily="2" charset="2"/>
              <a:buChar char="§"/>
            </a:pPr>
            <a:r>
              <a:rPr lang="en-GB" sz="9600" dirty="0">
                <a:latin typeface="Cambria" panose="02040503050406030204" pitchFamily="18" charset="0"/>
                <a:ea typeface="Cambria" panose="02040503050406030204" pitchFamily="18" charset="0"/>
              </a:rPr>
              <a:t>Discussion led by </a:t>
            </a:r>
            <a:r>
              <a:rPr lang="en-GB" sz="9600" i="1" dirty="0">
                <a:latin typeface="Cambria" panose="02040503050406030204" pitchFamily="18" charset="0"/>
                <a:ea typeface="Cambria" panose="02040503050406030204" pitchFamily="18" charset="0"/>
              </a:rPr>
              <a:t>Thinakaran, Thinakkural and </a:t>
            </a:r>
            <a:r>
              <a:rPr lang="en-GB" sz="9600" i="1" dirty="0" err="1">
                <a:latin typeface="Cambria" panose="02040503050406030204" pitchFamily="18" charset="0"/>
                <a:ea typeface="Cambria" panose="02040503050406030204" pitchFamily="18" charset="0"/>
              </a:rPr>
              <a:t>Mawbima</a:t>
            </a:r>
            <a:endParaRPr lang="en-GB" sz="96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0">
              <a:buClr>
                <a:srgbClr val="7A0307"/>
              </a:buClr>
              <a:buFont typeface="Wingdings" panose="05000000000000000000" pitchFamily="2" charset="2"/>
              <a:buChar char="§"/>
            </a:pPr>
            <a:endParaRPr lang="en-GB" sz="96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0">
              <a:buClr>
                <a:srgbClr val="7A0307"/>
              </a:buClr>
              <a:buFont typeface="Wingdings" panose="05000000000000000000" pitchFamily="2" charset="2"/>
              <a:buChar char="§"/>
            </a:pPr>
            <a:r>
              <a:rPr lang="en-GB" sz="9600" i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sz="9600" dirty="0">
                <a:latin typeface="Cambria" panose="02040503050406030204" pitchFamily="18" charset="0"/>
                <a:ea typeface="Cambria" panose="02040503050406030204" pitchFamily="18" charset="0"/>
              </a:rPr>
              <a:t>Former President as propelling the rights of the minorities</a:t>
            </a:r>
          </a:p>
          <a:p>
            <a:pPr marL="0" lvl="0" indent="0">
              <a:buNone/>
            </a:pPr>
            <a:r>
              <a:rPr lang="en-GB" sz="9600" dirty="0">
                <a:latin typeface="Cambria" panose="02040503050406030204" pitchFamily="18" charset="0"/>
                <a:ea typeface="Cambria" panose="02040503050406030204" pitchFamily="18" charset="0"/>
              </a:rPr>
              <a:t>          E.g. TMVP on his support to female headed households</a:t>
            </a:r>
          </a:p>
          <a:p>
            <a:pPr marL="0" lvl="0" indent="0">
              <a:buNone/>
            </a:pPr>
            <a:endParaRPr lang="en-GB" sz="96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0">
              <a:buClr>
                <a:srgbClr val="7A0307"/>
              </a:buClr>
              <a:buFont typeface="Wingdings" panose="05000000000000000000" pitchFamily="2" charset="2"/>
              <a:buChar char="§"/>
            </a:pPr>
            <a:r>
              <a:rPr lang="en-GB" sz="9600" dirty="0">
                <a:latin typeface="Cambria" panose="02040503050406030204" pitchFamily="18" charset="0"/>
                <a:ea typeface="Cambria" panose="02040503050406030204" pitchFamily="18" charset="0"/>
              </a:rPr>
              <a:t>Release of political prisoners </a:t>
            </a:r>
          </a:p>
          <a:p>
            <a:pPr marL="0" lvl="0" indent="0">
              <a:buNone/>
            </a:pPr>
            <a:r>
              <a:rPr lang="en-GB" sz="9600" dirty="0">
                <a:latin typeface="Cambria" panose="02040503050406030204" pitchFamily="18" charset="0"/>
                <a:ea typeface="Cambria" panose="02040503050406030204" pitchFamily="18" charset="0"/>
              </a:rPr>
              <a:t>           E.g. -Comments by Namal Rajapaksa on imminent release of political 		            	prisoners</a:t>
            </a:r>
          </a:p>
          <a:p>
            <a:pPr marL="0" lvl="0" indent="0">
              <a:buNone/>
            </a:pPr>
            <a:r>
              <a:rPr lang="en-GB" sz="9600" dirty="0">
                <a:latin typeface="Cambria" panose="02040503050406030204" pitchFamily="18" charset="0"/>
                <a:ea typeface="Cambria" panose="02040503050406030204" pitchFamily="18" charset="0"/>
              </a:rPr>
              <a:t>                   -UNP’s criticisms of the president on not releasing political      		             	              prisoners</a:t>
            </a:r>
          </a:p>
          <a:p>
            <a:pPr marL="0" lvl="0" indent="0">
              <a:buNone/>
            </a:pPr>
            <a:endParaRPr lang="en-GB" sz="96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endParaRPr lang="en-GB" sz="96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endParaRPr lang="en-GB" sz="96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endParaRPr lang="en-GB" sz="31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lvl="0" indent="0">
              <a:buNone/>
            </a:pPr>
            <a:endParaRPr lang="en-GB" sz="2400" dirty="0">
              <a:latin typeface="Cambria" panose="02040503050406030204" pitchFamily="18" charset="0"/>
            </a:endParaRPr>
          </a:p>
          <a:p>
            <a:pPr marL="0" lvl="0" indent="0">
              <a:buNone/>
            </a:pPr>
            <a:endParaRPr lang="en-GB" sz="2400" dirty="0">
              <a:latin typeface="Cambria" panose="02040503050406030204" pitchFamily="18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endParaRPr lang="en-GB" sz="2000" dirty="0">
              <a:latin typeface="Cambria" panose="02040503050406030204" pitchFamily="18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endParaRPr lang="en-GB" sz="2000" dirty="0">
              <a:latin typeface="Cambria" panose="02040503050406030204" pitchFamily="18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endParaRPr lang="en-GB" sz="2000" dirty="0">
              <a:latin typeface="Cambria" panose="02040503050406030204" pitchFamily="18" charset="0"/>
            </a:endParaRPr>
          </a:p>
          <a:p>
            <a:pPr marL="0" lvl="0" indent="0">
              <a:buNone/>
            </a:pPr>
            <a:endParaRPr lang="en-GB" sz="2000" dirty="0">
              <a:latin typeface="Cambria" panose="02040503050406030204" pitchFamily="18" charset="0"/>
            </a:endParaRPr>
          </a:p>
          <a:p>
            <a:pPr marL="0" lvl="0" indent="0">
              <a:buNone/>
            </a:pPr>
            <a:r>
              <a:rPr lang="en-GB" sz="2000" dirty="0">
                <a:latin typeface="Cambria" panose="02040503050406030204" pitchFamily="18" charset="0"/>
              </a:rPr>
              <a:t>      </a:t>
            </a:r>
          </a:p>
          <a:p>
            <a:pPr lvl="0">
              <a:buFont typeface="Wingdings" panose="05000000000000000000" pitchFamily="2" charset="2"/>
              <a:buChar char="§"/>
            </a:pPr>
            <a:endParaRPr lang="en-GB" sz="2400" dirty="0">
              <a:latin typeface="Cambria" panose="02040503050406030204" pitchFamily="18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endParaRPr lang="en-GB" sz="2400" dirty="0">
              <a:latin typeface="Cambria" panose="02040503050406030204" pitchFamily="18" charset="0"/>
            </a:endParaRPr>
          </a:p>
          <a:p>
            <a:pPr marL="0" lvl="0" indent="0">
              <a:buNone/>
            </a:pPr>
            <a:endParaRPr lang="en-GB" sz="2400" dirty="0">
              <a:latin typeface="Cambria" panose="02040503050406030204" pitchFamily="18" charset="0"/>
            </a:endParaRPr>
          </a:p>
          <a:p>
            <a:pPr marL="403177" lvl="1" indent="0">
              <a:buNone/>
            </a:pPr>
            <a:endParaRPr lang="en-GB" sz="2400" dirty="0">
              <a:latin typeface="Cambria" panose="02040503050406030204" pitchFamily="18" charset="0"/>
            </a:endParaRPr>
          </a:p>
          <a:p>
            <a:pPr marL="403177" lvl="1" indent="0">
              <a:buNone/>
            </a:pPr>
            <a:endParaRPr lang="en-GB" sz="2400" dirty="0"/>
          </a:p>
          <a:p>
            <a:pPr marL="403177" lvl="1" indent="0">
              <a:buNone/>
            </a:pPr>
            <a:endParaRPr lang="en-GB" sz="2400" dirty="0"/>
          </a:p>
          <a:p>
            <a:pPr marL="403177" lvl="1" indent="0">
              <a:buNone/>
            </a:pPr>
            <a:endParaRPr lang="en-GB" sz="2400" dirty="0"/>
          </a:p>
          <a:p>
            <a:pPr lvl="1"/>
            <a:endParaRPr lang="en-GB" sz="2400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US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C9E098A-089B-4B4E-AE59-7C6D3B9F24B2}"/>
              </a:ext>
            </a:extLst>
          </p:cNvPr>
          <p:cNvSpPr txBox="1"/>
          <p:nvPr/>
        </p:nvSpPr>
        <p:spPr>
          <a:xfrm>
            <a:off x="1062989" y="55757"/>
            <a:ext cx="9318795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300" b="1" dirty="0">
                <a:solidFill>
                  <a:srgbClr val="A81837"/>
                </a:solidFill>
                <a:latin typeface="Cambria" panose="02040503050406030204" pitchFamily="18" charset="0"/>
                <a:ea typeface="+mj-ea"/>
                <a:cs typeface="+mj-cs"/>
              </a:rPr>
              <a:t>       </a:t>
            </a:r>
            <a:r>
              <a:rPr lang="en-GB" sz="4300" b="1" dirty="0">
                <a:solidFill>
                  <a:srgbClr val="7A0307"/>
                </a:solidFill>
                <a:latin typeface="Cambria" panose="02040503050406030204" pitchFamily="18" charset="0"/>
                <a:ea typeface="+mj-ea"/>
                <a:cs typeface="+mj-cs"/>
              </a:rPr>
              <a:t>Minority Problems Solved?</a:t>
            </a:r>
          </a:p>
          <a:p>
            <a:pPr algn="ctr"/>
            <a:endParaRPr lang="en-GB" sz="3200" b="1" dirty="0">
              <a:solidFill>
                <a:srgbClr val="A81837"/>
              </a:solidFill>
              <a:latin typeface="Cambria" panose="02040503050406030204" pitchFamily="18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76060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/>
        </p:nvSpPr>
        <p:spPr>
          <a:xfrm>
            <a:off x="535259" y="1048217"/>
            <a:ext cx="10154907" cy="3836017"/>
          </a:xfrm>
          <a:prstGeom prst="rect">
            <a:avLst/>
          </a:prstGeom>
        </p:spPr>
        <p:txBody>
          <a:bodyPr vert="horz" lIns="100794" tIns="50397" rIns="100794" bIns="50397">
            <a:normAutofit fontScale="25000" lnSpcReduction="20000"/>
          </a:bodyPr>
          <a:lstStyle>
            <a:lvl1pPr marL="352780" indent="-352780" algn="l" rtl="0" eaLnBrk="1" latinLnBrk="0" hangingPunct="1">
              <a:spcBef>
                <a:spcPts val="772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05560" indent="-302383" algn="l" rtl="0" eaLnBrk="1" latinLnBrk="0" hangingPunct="1">
              <a:spcBef>
                <a:spcPts val="606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7943" indent="-251986" algn="l" rtl="0" eaLnBrk="1" latinLnBrk="0" hangingPunct="1">
              <a:spcBef>
                <a:spcPts val="551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1915" indent="-251986" algn="l" rtl="0" eaLnBrk="1" latinLnBrk="0" hangingPunct="1">
              <a:spcBef>
                <a:spcPts val="441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5886" indent="-251986" algn="l" rtl="0" eaLnBrk="1" latinLnBrk="0" hangingPunct="1">
              <a:spcBef>
                <a:spcPts val="441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18269" indent="-251986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20652" indent="-251986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23035" indent="-251986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25418" indent="-251986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endParaRPr lang="en-GB" sz="6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0">
              <a:buClr>
                <a:srgbClr val="7A0307"/>
              </a:buClr>
              <a:buFont typeface="Wingdings" panose="05000000000000000000" pitchFamily="2" charset="2"/>
              <a:buChar char="§"/>
            </a:pPr>
            <a:r>
              <a:rPr lang="en-GB" sz="9600" dirty="0">
                <a:latin typeface="Cambria" panose="02040503050406030204" pitchFamily="18" charset="0"/>
                <a:ea typeface="Cambria" panose="02040503050406030204" pitchFamily="18" charset="0"/>
              </a:rPr>
              <a:t> Purported appointment of MR as a hindrance to minority justice</a:t>
            </a:r>
          </a:p>
          <a:p>
            <a:pPr lvl="0">
              <a:buClr>
                <a:srgbClr val="7A0307"/>
              </a:buClr>
              <a:buFont typeface="Wingdings" panose="05000000000000000000" pitchFamily="2" charset="2"/>
              <a:buChar char="§"/>
            </a:pPr>
            <a:endParaRPr lang="en-GB" sz="96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0">
              <a:buClr>
                <a:srgbClr val="7A0307"/>
              </a:buClr>
              <a:buFont typeface="Wingdings" panose="05000000000000000000" pitchFamily="2" charset="2"/>
              <a:buChar char="§"/>
            </a:pPr>
            <a:endParaRPr lang="en-GB" sz="96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0">
              <a:buClr>
                <a:srgbClr val="7A0307"/>
              </a:buClr>
              <a:buFont typeface="Wingdings" panose="05000000000000000000" pitchFamily="2" charset="2"/>
              <a:buChar char="§"/>
            </a:pPr>
            <a:r>
              <a:rPr lang="en-GB" sz="9600" dirty="0">
                <a:latin typeface="Cambria" panose="02040503050406030204" pitchFamily="18" charset="0"/>
                <a:ea typeface="Cambria" panose="02040503050406030204" pitchFamily="18" charset="0"/>
              </a:rPr>
              <a:t>President criticised for paving the way for MR</a:t>
            </a:r>
          </a:p>
          <a:p>
            <a:pPr lvl="0">
              <a:buClr>
                <a:srgbClr val="7A0307"/>
              </a:buClr>
              <a:buFont typeface="Wingdings" panose="05000000000000000000" pitchFamily="2" charset="2"/>
              <a:buChar char="§"/>
            </a:pPr>
            <a:endParaRPr lang="en-GB" sz="96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0">
              <a:buClr>
                <a:srgbClr val="7A0307"/>
              </a:buClr>
              <a:buFont typeface="Wingdings" panose="05000000000000000000" pitchFamily="2" charset="2"/>
              <a:buChar char="§"/>
            </a:pPr>
            <a:endParaRPr lang="en-GB" sz="96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0">
              <a:buClr>
                <a:srgbClr val="7A0307"/>
              </a:buClr>
              <a:buFont typeface="Wingdings" panose="05000000000000000000" pitchFamily="2" charset="2"/>
              <a:buChar char="§"/>
            </a:pPr>
            <a:r>
              <a:rPr lang="en-GB" sz="9600" dirty="0">
                <a:latin typeface="Cambria" panose="02040503050406030204" pitchFamily="18" charset="0"/>
                <a:ea typeface="Cambria" panose="02040503050406030204" pitchFamily="18" charset="0"/>
              </a:rPr>
              <a:t>Difficulty in achieving justice under a Sinhala leadership</a:t>
            </a:r>
          </a:p>
          <a:p>
            <a:pPr marL="0" lvl="0" indent="0">
              <a:buNone/>
            </a:pPr>
            <a:endParaRPr lang="en-GB" sz="96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endParaRPr lang="en-GB" sz="96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endParaRPr lang="en-GB" sz="96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endParaRPr lang="en-GB" sz="96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lvl="0" indent="0">
              <a:buNone/>
            </a:pPr>
            <a:endParaRPr lang="en-GB" sz="9600" dirty="0">
              <a:latin typeface="Cambria" panose="02040503050406030204" pitchFamily="18" charset="0"/>
            </a:endParaRPr>
          </a:p>
          <a:p>
            <a:pPr marL="0" lvl="0" indent="0">
              <a:buNone/>
            </a:pPr>
            <a:endParaRPr lang="en-GB" sz="9600" dirty="0">
              <a:latin typeface="Cambria" panose="02040503050406030204" pitchFamily="18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endParaRPr lang="en-GB" sz="9600" dirty="0">
              <a:latin typeface="Cambria" panose="02040503050406030204" pitchFamily="18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endParaRPr lang="en-GB" sz="9600" dirty="0">
              <a:latin typeface="Cambria" panose="02040503050406030204" pitchFamily="18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endParaRPr lang="en-GB" sz="9600" dirty="0">
              <a:latin typeface="Cambria" panose="02040503050406030204" pitchFamily="18" charset="0"/>
            </a:endParaRPr>
          </a:p>
          <a:p>
            <a:pPr marL="0" lvl="0" indent="0">
              <a:buNone/>
            </a:pPr>
            <a:endParaRPr lang="en-GB" sz="9600" dirty="0">
              <a:latin typeface="Cambria" panose="02040503050406030204" pitchFamily="18" charset="0"/>
            </a:endParaRPr>
          </a:p>
          <a:p>
            <a:pPr marL="0" lvl="0" indent="0">
              <a:buNone/>
            </a:pPr>
            <a:r>
              <a:rPr lang="en-GB" sz="2000" dirty="0">
                <a:latin typeface="Cambria" panose="02040503050406030204" pitchFamily="18" charset="0"/>
              </a:rPr>
              <a:t>      </a:t>
            </a:r>
          </a:p>
          <a:p>
            <a:pPr lvl="0">
              <a:buFont typeface="Wingdings" panose="05000000000000000000" pitchFamily="2" charset="2"/>
              <a:buChar char="§"/>
            </a:pPr>
            <a:endParaRPr lang="en-GB" sz="2400" dirty="0">
              <a:latin typeface="Cambria" panose="02040503050406030204" pitchFamily="18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endParaRPr lang="en-GB" sz="2400" dirty="0">
              <a:latin typeface="Cambria" panose="02040503050406030204" pitchFamily="18" charset="0"/>
            </a:endParaRPr>
          </a:p>
          <a:p>
            <a:pPr marL="0" lvl="0" indent="0">
              <a:buNone/>
            </a:pPr>
            <a:endParaRPr lang="en-GB" sz="2400" dirty="0">
              <a:latin typeface="Cambria" panose="02040503050406030204" pitchFamily="18" charset="0"/>
            </a:endParaRPr>
          </a:p>
          <a:p>
            <a:pPr marL="403177" lvl="1" indent="0">
              <a:buNone/>
            </a:pPr>
            <a:endParaRPr lang="en-GB" sz="2400" dirty="0">
              <a:latin typeface="Cambria" panose="02040503050406030204" pitchFamily="18" charset="0"/>
            </a:endParaRPr>
          </a:p>
          <a:p>
            <a:pPr marL="403177" lvl="1" indent="0">
              <a:buNone/>
            </a:pPr>
            <a:endParaRPr lang="en-GB" sz="2400" dirty="0"/>
          </a:p>
          <a:p>
            <a:pPr marL="403177" lvl="1" indent="0">
              <a:buNone/>
            </a:pPr>
            <a:endParaRPr lang="en-GB" sz="2400" dirty="0"/>
          </a:p>
          <a:p>
            <a:pPr marL="403177" lvl="1" indent="0">
              <a:buNone/>
            </a:pPr>
            <a:endParaRPr lang="en-GB" sz="2400" dirty="0"/>
          </a:p>
          <a:p>
            <a:pPr lvl="1"/>
            <a:endParaRPr lang="en-GB" sz="2400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US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C9E098A-089B-4B4E-AE59-7C6D3B9F24B2}"/>
              </a:ext>
            </a:extLst>
          </p:cNvPr>
          <p:cNvSpPr txBox="1"/>
          <p:nvPr/>
        </p:nvSpPr>
        <p:spPr>
          <a:xfrm>
            <a:off x="1062989" y="55757"/>
            <a:ext cx="9318795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rgbClr val="A81837"/>
                </a:solidFill>
                <a:latin typeface="Cambria" panose="02040503050406030204" pitchFamily="18" charset="0"/>
                <a:ea typeface="+mj-ea"/>
                <a:cs typeface="+mj-cs"/>
              </a:rPr>
              <a:t>       </a:t>
            </a:r>
            <a:r>
              <a:rPr lang="en-GB" sz="4300" b="1" dirty="0">
                <a:solidFill>
                  <a:srgbClr val="7A0307"/>
                </a:solidFill>
                <a:latin typeface="Cambria" panose="02040503050406030204" pitchFamily="18" charset="0"/>
                <a:ea typeface="+mj-ea"/>
                <a:cs typeface="+mj-cs"/>
              </a:rPr>
              <a:t>Minority Problems Unsolved?</a:t>
            </a:r>
          </a:p>
          <a:p>
            <a:pPr algn="ctr"/>
            <a:endParaRPr lang="en-GB" sz="3200" b="1" dirty="0">
              <a:solidFill>
                <a:srgbClr val="A81837"/>
              </a:solidFill>
              <a:latin typeface="Cambria" panose="02040503050406030204" pitchFamily="18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010094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791" y="-128593"/>
            <a:ext cx="12200792" cy="69897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3059" y="1606245"/>
            <a:ext cx="10447705" cy="3448781"/>
          </a:xfrm>
        </p:spPr>
        <p:txBody>
          <a:bodyPr>
            <a:noAutofit/>
          </a:bodyPr>
          <a:lstStyle/>
          <a:p>
            <a:pPr algn="ctr"/>
            <a:r>
              <a:rPr lang="en-US" sz="4300" b="1" cap="none" spc="-15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Finding III</a:t>
            </a:r>
            <a:br>
              <a:rPr lang="en-US" sz="43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en-GB" sz="4300" b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br>
              <a:rPr lang="en-GB" sz="4300" b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en-GB" sz="4300" b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position of THE </a:t>
            </a:r>
            <a:r>
              <a:rPr lang="en-GB" sz="4300" b="1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tna</a:t>
            </a:r>
            <a:endParaRPr lang="en-GB" sz="4300" b="1" spc="-150" dirty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6617" y="6273603"/>
            <a:ext cx="1337722" cy="452630"/>
          </a:xfrm>
          <a:prstGeom prst="rect">
            <a:avLst/>
          </a:prstGeom>
        </p:spPr>
      </p:pic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03E8C26D-7F31-4F05-88D0-90635DDDB93E}"/>
              </a:ext>
            </a:extLst>
          </p:cNvPr>
          <p:cNvSpPr txBox="1">
            <a:spLocks/>
          </p:cNvSpPr>
          <p:nvPr/>
        </p:nvSpPr>
        <p:spPr>
          <a:xfrm>
            <a:off x="10552624" y="6546057"/>
            <a:ext cx="1925128" cy="3698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Cambria" panose="02040503050406030204" pitchFamily="18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dirty="0"/>
              <a:t>© Verité Research 2019</a:t>
            </a:r>
          </a:p>
        </p:txBody>
      </p:sp>
    </p:spTree>
    <p:extLst>
      <p:ext uri="{BB962C8B-B14F-4D97-AF65-F5344CB8AC3E}">
        <p14:creationId xmlns:p14="http://schemas.microsoft.com/office/powerpoint/2010/main" val="4045337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/>
        </p:nvSpPr>
        <p:spPr>
          <a:xfrm>
            <a:off x="537209" y="2000250"/>
            <a:ext cx="10152957" cy="3855535"/>
          </a:xfrm>
          <a:prstGeom prst="rect">
            <a:avLst/>
          </a:prstGeom>
        </p:spPr>
        <p:txBody>
          <a:bodyPr vert="horz" lIns="100794" tIns="50397" rIns="100794" bIns="50397">
            <a:normAutofit fontScale="25000" lnSpcReduction="20000"/>
          </a:bodyPr>
          <a:lstStyle>
            <a:lvl1pPr marL="352780" indent="-352780" algn="l" rtl="0" eaLnBrk="1" latinLnBrk="0" hangingPunct="1">
              <a:spcBef>
                <a:spcPts val="772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05560" indent="-302383" algn="l" rtl="0" eaLnBrk="1" latinLnBrk="0" hangingPunct="1">
              <a:spcBef>
                <a:spcPts val="606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7943" indent="-251986" algn="l" rtl="0" eaLnBrk="1" latinLnBrk="0" hangingPunct="1">
              <a:spcBef>
                <a:spcPts val="551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1915" indent="-251986" algn="l" rtl="0" eaLnBrk="1" latinLnBrk="0" hangingPunct="1">
              <a:spcBef>
                <a:spcPts val="441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5886" indent="-251986" algn="l" rtl="0" eaLnBrk="1" latinLnBrk="0" hangingPunct="1">
              <a:spcBef>
                <a:spcPts val="441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18269" indent="-251986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20652" indent="-251986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23035" indent="-251986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25418" indent="-251986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buClr>
                <a:srgbClr val="7A0307"/>
              </a:buClr>
              <a:buFont typeface="Wingdings" panose="05000000000000000000" pitchFamily="2" charset="2"/>
              <a:buChar char="§"/>
            </a:pPr>
            <a:endParaRPr lang="en-US" sz="96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0">
              <a:buClr>
                <a:srgbClr val="7A0307"/>
              </a:buClr>
              <a:buFont typeface="Wingdings" panose="05000000000000000000" pitchFamily="2" charset="2"/>
              <a:buChar char="§"/>
            </a:pPr>
            <a:r>
              <a:rPr lang="en-US" sz="9600" dirty="0">
                <a:latin typeface="Cambria" panose="02040503050406030204" pitchFamily="18" charset="0"/>
                <a:ea typeface="Cambria" panose="02040503050406030204" pitchFamily="18" charset="0"/>
              </a:rPr>
              <a:t>  TNA as a decisive player </a:t>
            </a:r>
          </a:p>
          <a:p>
            <a:pPr marL="0" lvl="0" indent="0">
              <a:buNone/>
            </a:pPr>
            <a:r>
              <a:rPr lang="en-GB" sz="9600" dirty="0">
                <a:latin typeface="Cambria" panose="02040503050406030204" pitchFamily="18" charset="0"/>
                <a:ea typeface="Cambria" panose="02040503050406030204" pitchFamily="18" charset="0"/>
              </a:rPr>
              <a:t>             How can it get solutions for Tamils’ grievances? </a:t>
            </a:r>
          </a:p>
          <a:p>
            <a:pPr marL="0" lvl="0" indent="0">
              <a:buNone/>
            </a:pPr>
            <a:endParaRPr lang="en-GB" sz="96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lvl="0" indent="0">
              <a:buNone/>
            </a:pPr>
            <a:endParaRPr lang="en-GB" sz="96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lvl="0" indent="0">
              <a:buNone/>
            </a:pPr>
            <a:endParaRPr lang="en-GB" sz="46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endParaRPr lang="en-GB" sz="46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endParaRPr lang="en-GB" sz="7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lvl="0" indent="0">
              <a:buNone/>
            </a:pPr>
            <a:endParaRPr lang="en-GB" sz="2400" dirty="0">
              <a:latin typeface="Cambria" panose="02040503050406030204" pitchFamily="18" charset="0"/>
            </a:endParaRPr>
          </a:p>
          <a:p>
            <a:pPr marL="0" lvl="0" indent="0">
              <a:buNone/>
            </a:pPr>
            <a:endParaRPr lang="en-GB" sz="2400" dirty="0">
              <a:latin typeface="Cambria" panose="02040503050406030204" pitchFamily="18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endParaRPr lang="en-GB" sz="2000" dirty="0">
              <a:latin typeface="Cambria" panose="02040503050406030204" pitchFamily="18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endParaRPr lang="en-GB" sz="2000" dirty="0">
              <a:latin typeface="Cambria" panose="02040503050406030204" pitchFamily="18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endParaRPr lang="en-GB" sz="2000" dirty="0">
              <a:latin typeface="Cambria" panose="02040503050406030204" pitchFamily="18" charset="0"/>
            </a:endParaRPr>
          </a:p>
          <a:p>
            <a:pPr marL="0" lvl="0" indent="0">
              <a:buNone/>
            </a:pPr>
            <a:endParaRPr lang="en-GB" sz="2000" dirty="0">
              <a:latin typeface="Cambria" panose="02040503050406030204" pitchFamily="18" charset="0"/>
            </a:endParaRPr>
          </a:p>
          <a:p>
            <a:pPr marL="0" lvl="0" indent="0">
              <a:buNone/>
            </a:pPr>
            <a:r>
              <a:rPr lang="en-GB" sz="2000" dirty="0">
                <a:latin typeface="Cambria" panose="02040503050406030204" pitchFamily="18" charset="0"/>
              </a:rPr>
              <a:t>      </a:t>
            </a:r>
          </a:p>
          <a:p>
            <a:pPr lvl="0">
              <a:buFont typeface="Wingdings" panose="05000000000000000000" pitchFamily="2" charset="2"/>
              <a:buChar char="§"/>
            </a:pPr>
            <a:endParaRPr lang="en-GB" sz="2400" dirty="0">
              <a:latin typeface="Cambria" panose="02040503050406030204" pitchFamily="18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endParaRPr lang="en-GB" sz="2400" dirty="0">
              <a:latin typeface="Cambria" panose="02040503050406030204" pitchFamily="18" charset="0"/>
            </a:endParaRPr>
          </a:p>
          <a:p>
            <a:pPr marL="0" lvl="0" indent="0">
              <a:buNone/>
            </a:pPr>
            <a:endParaRPr lang="en-GB" sz="2400" dirty="0">
              <a:latin typeface="Cambria" panose="02040503050406030204" pitchFamily="18" charset="0"/>
            </a:endParaRPr>
          </a:p>
          <a:p>
            <a:pPr marL="403177" lvl="1" indent="0">
              <a:buNone/>
            </a:pPr>
            <a:endParaRPr lang="en-GB" sz="2400" dirty="0">
              <a:latin typeface="Cambria" panose="02040503050406030204" pitchFamily="18" charset="0"/>
            </a:endParaRPr>
          </a:p>
          <a:p>
            <a:pPr marL="403177" lvl="1" indent="0">
              <a:buNone/>
            </a:pPr>
            <a:endParaRPr lang="en-GB" sz="2400" dirty="0"/>
          </a:p>
          <a:p>
            <a:pPr marL="403177" lvl="1" indent="0">
              <a:buNone/>
            </a:pPr>
            <a:endParaRPr lang="en-GB" sz="2400" dirty="0"/>
          </a:p>
          <a:p>
            <a:pPr marL="403177" lvl="1" indent="0">
              <a:buNone/>
            </a:pPr>
            <a:endParaRPr lang="en-GB" sz="2400" dirty="0"/>
          </a:p>
          <a:p>
            <a:pPr lvl="1"/>
            <a:endParaRPr lang="en-GB" sz="2400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US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F98CE33-3312-437F-ADDD-F2B34166D134}"/>
              </a:ext>
            </a:extLst>
          </p:cNvPr>
          <p:cNvSpPr txBox="1"/>
          <p:nvPr/>
        </p:nvSpPr>
        <p:spPr>
          <a:xfrm>
            <a:off x="-162047" y="275971"/>
            <a:ext cx="1069016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rgbClr val="A81837"/>
                </a:solidFill>
                <a:latin typeface="Cambria" panose="02040503050406030204" pitchFamily="18" charset="0"/>
                <a:ea typeface="+mj-ea"/>
                <a:cs typeface="+mj-cs"/>
              </a:rPr>
              <a:t>       </a:t>
            </a:r>
            <a:r>
              <a:rPr lang="en-GB" sz="3600" b="1" dirty="0">
                <a:solidFill>
                  <a:srgbClr val="7A0307"/>
                </a:solidFill>
                <a:latin typeface="Cambria" panose="02040503050406030204" pitchFamily="18" charset="0"/>
                <a:ea typeface="+mj-ea"/>
                <a:cs typeface="+mj-cs"/>
              </a:rPr>
              <a:t>TNA’s Seats as Political Currency – Tamil Press</a:t>
            </a:r>
          </a:p>
          <a:p>
            <a:pPr algn="ctr"/>
            <a:r>
              <a:rPr lang="en-GB" sz="3600" b="1" dirty="0">
                <a:solidFill>
                  <a:srgbClr val="A81837"/>
                </a:solidFill>
                <a:latin typeface="Cambria" panose="02040503050406030204" pitchFamily="18" charset="0"/>
                <a:ea typeface="+mj-ea"/>
                <a:cs typeface="+mj-cs"/>
              </a:rPr>
              <a:t> </a:t>
            </a:r>
          </a:p>
          <a:p>
            <a:pPr algn="ctr"/>
            <a:endParaRPr lang="en-GB" sz="2400" b="1" dirty="0">
              <a:solidFill>
                <a:srgbClr val="A81837"/>
              </a:solidFill>
              <a:latin typeface="Cambria" panose="02040503050406030204" pitchFamily="18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523537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/>
        </p:nvSpPr>
        <p:spPr>
          <a:xfrm>
            <a:off x="491490" y="1588770"/>
            <a:ext cx="10816975" cy="4777306"/>
          </a:xfrm>
          <a:prstGeom prst="rect">
            <a:avLst/>
          </a:prstGeom>
        </p:spPr>
        <p:txBody>
          <a:bodyPr vert="horz" lIns="100794" tIns="50397" rIns="100794" bIns="50397">
            <a:normAutofit fontScale="25000" lnSpcReduction="20000"/>
          </a:bodyPr>
          <a:lstStyle>
            <a:lvl1pPr marL="352780" indent="-352780" algn="l" rtl="0" eaLnBrk="1" latinLnBrk="0" hangingPunct="1">
              <a:spcBef>
                <a:spcPts val="772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05560" indent="-302383" algn="l" rtl="0" eaLnBrk="1" latinLnBrk="0" hangingPunct="1">
              <a:spcBef>
                <a:spcPts val="606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7943" indent="-251986" algn="l" rtl="0" eaLnBrk="1" latinLnBrk="0" hangingPunct="1">
              <a:spcBef>
                <a:spcPts val="551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1915" indent="-251986" algn="l" rtl="0" eaLnBrk="1" latinLnBrk="0" hangingPunct="1">
              <a:spcBef>
                <a:spcPts val="441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5886" indent="-251986" algn="l" rtl="0" eaLnBrk="1" latinLnBrk="0" hangingPunct="1">
              <a:spcBef>
                <a:spcPts val="441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18269" indent="-251986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20652" indent="-251986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23035" indent="-251986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25418" indent="-251986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endParaRPr lang="en-GB" sz="96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0">
              <a:buClr>
                <a:srgbClr val="7A0307"/>
              </a:buClr>
              <a:buFont typeface="Wingdings" panose="05000000000000000000" pitchFamily="2" charset="2"/>
              <a:buChar char="§"/>
            </a:pPr>
            <a:r>
              <a:rPr lang="en-GB" sz="9600" dirty="0">
                <a:latin typeface="Cambria" panose="02040503050406030204" pitchFamily="18" charset="0"/>
                <a:ea typeface="Cambria" panose="02040503050406030204" pitchFamily="18" charset="0"/>
              </a:rPr>
              <a:t> Which side should the TNA support?</a:t>
            </a:r>
          </a:p>
          <a:p>
            <a:pPr marL="0" lvl="0" indent="0">
              <a:buNone/>
            </a:pPr>
            <a:r>
              <a:rPr lang="en-GB" sz="9600" dirty="0">
                <a:latin typeface="Cambria" panose="02040503050406030204" pitchFamily="18" charset="0"/>
                <a:ea typeface="Cambria" panose="02040503050406030204" pitchFamily="18" charset="0"/>
              </a:rPr>
              <a:t>                </a:t>
            </a:r>
          </a:p>
          <a:p>
            <a:pPr marL="1377950" lvl="0" indent="277813">
              <a:buClr>
                <a:srgbClr val="7A0307"/>
              </a:buClr>
              <a:buFont typeface="Wingdings" panose="05000000000000000000" pitchFamily="2" charset="2"/>
              <a:buChar char="§"/>
            </a:pPr>
            <a:r>
              <a:rPr lang="en-GB" sz="9600" dirty="0">
                <a:latin typeface="Cambria" panose="02040503050406030204" pitchFamily="18" charset="0"/>
                <a:ea typeface="Cambria" panose="02040503050406030204" pitchFamily="18" charset="0"/>
              </a:rPr>
              <a:t>Maintain a </a:t>
            </a:r>
            <a:r>
              <a:rPr lang="en-GB" sz="9600" b="1" dirty="0">
                <a:latin typeface="Cambria" panose="02040503050406030204" pitchFamily="18" charset="0"/>
                <a:ea typeface="Cambria" panose="02040503050406030204" pitchFamily="18" charset="0"/>
              </a:rPr>
              <a:t>neutral stance</a:t>
            </a:r>
          </a:p>
          <a:p>
            <a:pPr marL="1377950" lvl="0" indent="0">
              <a:buClr>
                <a:srgbClr val="7A0307"/>
              </a:buClr>
              <a:buNone/>
            </a:pPr>
            <a:r>
              <a:rPr lang="en-GB" sz="9600" dirty="0">
                <a:latin typeface="Cambria" panose="02040503050406030204" pitchFamily="18" charset="0"/>
                <a:ea typeface="Cambria" panose="02040503050406030204" pitchFamily="18" charset="0"/>
              </a:rPr>
              <a:t>            Critical of TNA supporting a NCM</a:t>
            </a:r>
          </a:p>
          <a:p>
            <a:pPr marL="1377950" lvl="0" indent="277813">
              <a:buClr>
                <a:srgbClr val="7A0307"/>
              </a:buClr>
              <a:buFont typeface="Wingdings" panose="05000000000000000000" pitchFamily="2" charset="2"/>
              <a:buChar char="§"/>
            </a:pPr>
            <a:endParaRPr lang="en-GB" sz="96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1377950" lvl="0" indent="277813">
              <a:buClr>
                <a:srgbClr val="7A0307"/>
              </a:buClr>
              <a:buFont typeface="Wingdings" panose="05000000000000000000" pitchFamily="2" charset="2"/>
              <a:buChar char="§"/>
            </a:pPr>
            <a:r>
              <a:rPr lang="en-GB" sz="9600" b="1" dirty="0">
                <a:latin typeface="Cambria" panose="02040503050406030204" pitchFamily="18" charset="0"/>
                <a:ea typeface="Cambria" panose="02040503050406030204" pitchFamily="18" charset="0"/>
              </a:rPr>
              <a:t>Support Rajapaksa </a:t>
            </a:r>
            <a:r>
              <a:rPr lang="en-GB" sz="9600" dirty="0">
                <a:latin typeface="Cambria" panose="02040503050406030204" pitchFamily="18" charset="0"/>
                <a:ea typeface="Cambria" panose="02040503050406030204" pitchFamily="18" charset="0"/>
              </a:rPr>
              <a:t>as he could be the “winning side”</a:t>
            </a:r>
          </a:p>
          <a:p>
            <a:pPr marL="1377950" lvl="0" indent="0">
              <a:buClr>
                <a:srgbClr val="7A0307"/>
              </a:buClr>
              <a:buNone/>
            </a:pPr>
            <a:r>
              <a:rPr lang="en-GB" sz="9600" dirty="0">
                <a:latin typeface="Cambria" panose="02040503050406030204" pitchFamily="18" charset="0"/>
                <a:ea typeface="Cambria" panose="02040503050406030204" pitchFamily="18" charset="0"/>
              </a:rPr>
              <a:t>            International pressure unlike under </a:t>
            </a:r>
            <a:r>
              <a:rPr lang="en-GB" sz="9600" i="1" dirty="0">
                <a:latin typeface="Cambria" panose="02040503050406030204" pitchFamily="18" charset="0"/>
                <a:ea typeface="Cambria" panose="02040503050406030204" pitchFamily="18" charset="0"/>
              </a:rPr>
              <a:t>“Yahapalanaya” </a:t>
            </a:r>
            <a:r>
              <a:rPr lang="en-GB" sz="9600" dirty="0">
                <a:latin typeface="Cambria" panose="02040503050406030204" pitchFamily="18" charset="0"/>
                <a:ea typeface="Cambria" panose="02040503050406030204" pitchFamily="18" charset="0"/>
              </a:rPr>
              <a:t>government</a:t>
            </a:r>
          </a:p>
          <a:p>
            <a:pPr marL="0" lvl="0" indent="0">
              <a:buNone/>
            </a:pPr>
            <a:r>
              <a:rPr lang="en-GB" sz="9600" dirty="0">
                <a:latin typeface="Cambria" panose="02040503050406030204" pitchFamily="18" charset="0"/>
                <a:ea typeface="Cambria" panose="02040503050406030204" pitchFamily="18" charset="0"/>
              </a:rPr>
              <a:t>                </a:t>
            </a:r>
          </a:p>
          <a:p>
            <a:pPr marL="0" lvl="0" indent="0">
              <a:buNone/>
            </a:pPr>
            <a:endParaRPr lang="en-GB" sz="96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lvl="0" indent="0">
              <a:buNone/>
            </a:pPr>
            <a:endParaRPr lang="en-GB" sz="46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endParaRPr lang="en-GB" sz="46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endParaRPr lang="en-GB" sz="7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lvl="0" indent="0">
              <a:buNone/>
            </a:pPr>
            <a:endParaRPr lang="en-GB" sz="2400" dirty="0">
              <a:latin typeface="Cambria" panose="02040503050406030204" pitchFamily="18" charset="0"/>
            </a:endParaRPr>
          </a:p>
          <a:p>
            <a:pPr marL="0" lvl="0" indent="0">
              <a:buNone/>
            </a:pPr>
            <a:endParaRPr lang="en-GB" sz="2400" dirty="0">
              <a:latin typeface="Cambria" panose="02040503050406030204" pitchFamily="18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endParaRPr lang="en-GB" sz="2000" dirty="0">
              <a:latin typeface="Cambria" panose="02040503050406030204" pitchFamily="18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endParaRPr lang="en-GB" sz="2000" dirty="0">
              <a:latin typeface="Cambria" panose="02040503050406030204" pitchFamily="18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endParaRPr lang="en-GB" sz="2000" dirty="0">
              <a:latin typeface="Cambria" panose="02040503050406030204" pitchFamily="18" charset="0"/>
            </a:endParaRPr>
          </a:p>
          <a:p>
            <a:pPr marL="0" lvl="0" indent="0">
              <a:buNone/>
            </a:pPr>
            <a:endParaRPr lang="en-GB" sz="2000" dirty="0">
              <a:latin typeface="Cambria" panose="02040503050406030204" pitchFamily="18" charset="0"/>
            </a:endParaRPr>
          </a:p>
          <a:p>
            <a:pPr marL="0" lvl="0" indent="0">
              <a:buNone/>
            </a:pPr>
            <a:r>
              <a:rPr lang="en-GB" sz="2000" dirty="0">
                <a:latin typeface="Cambria" panose="02040503050406030204" pitchFamily="18" charset="0"/>
              </a:rPr>
              <a:t>      </a:t>
            </a:r>
          </a:p>
          <a:p>
            <a:pPr lvl="0">
              <a:buFont typeface="Wingdings" panose="05000000000000000000" pitchFamily="2" charset="2"/>
              <a:buChar char="§"/>
            </a:pPr>
            <a:endParaRPr lang="en-GB" sz="2400" dirty="0">
              <a:latin typeface="Cambria" panose="02040503050406030204" pitchFamily="18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endParaRPr lang="en-GB" sz="2400" dirty="0">
              <a:latin typeface="Cambria" panose="02040503050406030204" pitchFamily="18" charset="0"/>
            </a:endParaRPr>
          </a:p>
          <a:p>
            <a:pPr marL="0" lvl="0" indent="0">
              <a:buNone/>
            </a:pPr>
            <a:endParaRPr lang="en-GB" sz="2400" dirty="0">
              <a:latin typeface="Cambria" panose="02040503050406030204" pitchFamily="18" charset="0"/>
            </a:endParaRPr>
          </a:p>
          <a:p>
            <a:pPr marL="403177" lvl="1" indent="0">
              <a:buNone/>
            </a:pPr>
            <a:endParaRPr lang="en-GB" sz="2400" dirty="0">
              <a:latin typeface="Cambria" panose="02040503050406030204" pitchFamily="18" charset="0"/>
            </a:endParaRPr>
          </a:p>
          <a:p>
            <a:pPr marL="403177" lvl="1" indent="0">
              <a:buNone/>
            </a:pPr>
            <a:endParaRPr lang="en-GB" sz="2400" dirty="0"/>
          </a:p>
          <a:p>
            <a:pPr marL="403177" lvl="1" indent="0">
              <a:buNone/>
            </a:pPr>
            <a:endParaRPr lang="en-GB" sz="2400" dirty="0"/>
          </a:p>
          <a:p>
            <a:pPr marL="403177" lvl="1" indent="0">
              <a:buNone/>
            </a:pPr>
            <a:endParaRPr lang="en-GB" sz="2400" dirty="0"/>
          </a:p>
          <a:p>
            <a:pPr lvl="1"/>
            <a:endParaRPr lang="en-GB" sz="2400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US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12B362B-E7ED-4D6F-B5B1-6A9DBE163E98}"/>
              </a:ext>
            </a:extLst>
          </p:cNvPr>
          <p:cNvSpPr txBox="1"/>
          <p:nvPr/>
        </p:nvSpPr>
        <p:spPr>
          <a:xfrm>
            <a:off x="-162047" y="275971"/>
            <a:ext cx="1069016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rgbClr val="A81837"/>
                </a:solidFill>
                <a:latin typeface="Cambria" panose="02040503050406030204" pitchFamily="18" charset="0"/>
                <a:ea typeface="+mj-ea"/>
                <a:cs typeface="+mj-cs"/>
              </a:rPr>
              <a:t>       </a:t>
            </a:r>
            <a:r>
              <a:rPr lang="en-GB" sz="3600" b="1" dirty="0">
                <a:solidFill>
                  <a:srgbClr val="7A0307"/>
                </a:solidFill>
                <a:latin typeface="Cambria" panose="02040503050406030204" pitchFamily="18" charset="0"/>
                <a:ea typeface="+mj-ea"/>
                <a:cs typeface="+mj-cs"/>
              </a:rPr>
              <a:t>TNA’s Seats as Political Currency – Tamil Press</a:t>
            </a:r>
          </a:p>
          <a:p>
            <a:pPr algn="ctr"/>
            <a:r>
              <a:rPr lang="en-GB" sz="3600" b="1" dirty="0">
                <a:solidFill>
                  <a:srgbClr val="A81837"/>
                </a:solidFill>
                <a:latin typeface="Cambria" panose="02040503050406030204" pitchFamily="18" charset="0"/>
                <a:ea typeface="+mj-ea"/>
                <a:cs typeface="+mj-cs"/>
              </a:rPr>
              <a:t> </a:t>
            </a:r>
          </a:p>
          <a:p>
            <a:pPr algn="ctr"/>
            <a:endParaRPr lang="en-GB" sz="2400" b="1" dirty="0">
              <a:solidFill>
                <a:srgbClr val="A81837"/>
              </a:solidFill>
              <a:latin typeface="Cambria" panose="02040503050406030204" pitchFamily="18" charset="0"/>
              <a:ea typeface="+mj-ea"/>
              <a:cs typeface="+mj-cs"/>
            </a:endParaRPr>
          </a:p>
        </p:txBody>
      </p:sp>
      <p:cxnSp>
        <p:nvCxnSpPr>
          <p:cNvPr id="3" name="Connector: Elbow 2">
            <a:extLst>
              <a:ext uri="{FF2B5EF4-FFF2-40B4-BE49-F238E27FC236}">
                <a16:creationId xmlns:a16="http://schemas.microsoft.com/office/drawing/2014/main" id="{CCE72D79-3675-4602-8300-C1B07177F0AB}"/>
              </a:ext>
            </a:extLst>
          </p:cNvPr>
          <p:cNvCxnSpPr>
            <a:cxnSpLocks/>
          </p:cNvCxnSpPr>
          <p:nvPr/>
        </p:nvCxnSpPr>
        <p:spPr>
          <a:xfrm>
            <a:off x="2303362" y="3148314"/>
            <a:ext cx="405114" cy="173620"/>
          </a:xfrm>
          <a:prstGeom prst="bentConnector3">
            <a:avLst>
              <a:gd name="adj1" fmla="val 4286"/>
            </a:avLst>
          </a:prstGeom>
          <a:ln w="28575">
            <a:solidFill>
              <a:srgbClr val="7A030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or: Elbow 11">
            <a:extLst>
              <a:ext uri="{FF2B5EF4-FFF2-40B4-BE49-F238E27FC236}">
                <a16:creationId xmlns:a16="http://schemas.microsoft.com/office/drawing/2014/main" id="{332E222F-5BE2-4529-98F8-136DAB87F2ED}"/>
              </a:ext>
            </a:extLst>
          </p:cNvPr>
          <p:cNvCxnSpPr>
            <a:cxnSpLocks/>
          </p:cNvCxnSpPr>
          <p:nvPr/>
        </p:nvCxnSpPr>
        <p:spPr>
          <a:xfrm>
            <a:off x="2303362" y="4389441"/>
            <a:ext cx="405114" cy="173620"/>
          </a:xfrm>
          <a:prstGeom prst="bentConnector3">
            <a:avLst>
              <a:gd name="adj1" fmla="val 4286"/>
            </a:avLst>
          </a:prstGeom>
          <a:ln w="28575">
            <a:solidFill>
              <a:srgbClr val="7A030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0322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/>
        </p:nvSpPr>
        <p:spPr>
          <a:xfrm>
            <a:off x="426663" y="841129"/>
            <a:ext cx="11287416" cy="1070672"/>
          </a:xfrm>
          <a:prstGeom prst="rect">
            <a:avLst/>
          </a:prstGeom>
        </p:spPr>
        <p:txBody>
          <a:bodyPr vert="horz" lIns="100794" tIns="50397" rIns="100794" bIns="50397">
            <a:noAutofit/>
          </a:bodyPr>
          <a:lstStyle>
            <a:lvl1pPr marL="352780" indent="-352780" algn="l" rtl="0" eaLnBrk="1" latinLnBrk="0" hangingPunct="1">
              <a:spcBef>
                <a:spcPts val="772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05560" indent="-302383" algn="l" rtl="0" eaLnBrk="1" latinLnBrk="0" hangingPunct="1">
              <a:spcBef>
                <a:spcPts val="606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7943" indent="-251986" algn="l" rtl="0" eaLnBrk="1" latinLnBrk="0" hangingPunct="1">
              <a:spcBef>
                <a:spcPts val="551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1915" indent="-251986" algn="l" rtl="0" eaLnBrk="1" latinLnBrk="0" hangingPunct="1">
              <a:spcBef>
                <a:spcPts val="441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5886" indent="-251986" algn="l" rtl="0" eaLnBrk="1" latinLnBrk="0" hangingPunct="1">
              <a:spcBef>
                <a:spcPts val="441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18269" indent="-251986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20652" indent="-251986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23035" indent="-251986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25418" indent="-251986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buNone/>
            </a:pPr>
            <a:r>
              <a:rPr lang="en-GB" b="1" dirty="0">
                <a:latin typeface="Cambria" panose="02040503050406030204" pitchFamily="18" charset="0"/>
                <a:ea typeface="Cambria" panose="02040503050406030204" pitchFamily="18" charset="0"/>
              </a:rPr>
              <a:t>Federalism as separatism</a:t>
            </a:r>
          </a:p>
          <a:p>
            <a:pPr lvl="0">
              <a:buClr>
                <a:srgbClr val="7A0307"/>
              </a:buClr>
              <a:buFont typeface="Wingdings" panose="05000000000000000000" pitchFamily="2" charset="2"/>
              <a:buChar char="§"/>
            </a:pPr>
            <a:endParaRPr lang="en-GB" sz="24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lvl="0" indent="0">
              <a:buClr>
                <a:srgbClr val="7A0307"/>
              </a:buClr>
              <a:buNone/>
            </a:pPr>
            <a:r>
              <a:rPr lang="en-GB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</a:p>
          <a:p>
            <a:pPr marL="0" lvl="0" indent="0">
              <a:buNone/>
            </a:pPr>
            <a:endParaRPr lang="en-GB" sz="24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endParaRPr lang="en-GB" sz="24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endParaRPr lang="en-GB" sz="24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lvl="0" indent="0">
              <a:buNone/>
            </a:pPr>
            <a:endParaRPr lang="en-GB" sz="24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lvl="0" indent="0">
              <a:buNone/>
            </a:pPr>
            <a:endParaRPr lang="en-GB" sz="24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endParaRPr lang="en-GB" sz="24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endParaRPr lang="en-GB" sz="24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endParaRPr lang="en-GB" sz="24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lvl="0" indent="0">
              <a:buNone/>
            </a:pPr>
            <a:endParaRPr lang="en-GB" sz="24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lvl="0" indent="0">
              <a:buNone/>
            </a:pPr>
            <a:r>
              <a:rPr lang="en-GB" sz="2400" dirty="0">
                <a:latin typeface="Cambria" panose="02040503050406030204" pitchFamily="18" charset="0"/>
                <a:ea typeface="Cambria" panose="02040503050406030204" pitchFamily="18" charset="0"/>
              </a:rPr>
              <a:t>      </a:t>
            </a:r>
          </a:p>
          <a:p>
            <a:pPr lvl="0">
              <a:buFont typeface="Wingdings" panose="05000000000000000000" pitchFamily="2" charset="2"/>
              <a:buChar char="§"/>
            </a:pPr>
            <a:endParaRPr lang="en-GB" sz="24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endParaRPr lang="en-GB" sz="24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lvl="0" indent="0">
              <a:buNone/>
            </a:pPr>
            <a:endParaRPr lang="en-GB" sz="24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403177" lvl="1" indent="0">
              <a:buNone/>
            </a:pPr>
            <a:endParaRPr lang="en-GB" sz="24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403177" lvl="1" indent="0">
              <a:buNone/>
            </a:pPr>
            <a:endParaRPr lang="en-GB" sz="24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403177" lvl="1" indent="0">
              <a:buNone/>
            </a:pPr>
            <a:endParaRPr lang="en-GB" sz="24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403177" lvl="1" indent="0">
              <a:buNone/>
            </a:pPr>
            <a:endParaRPr lang="en-GB" sz="24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endParaRPr lang="en-GB" sz="24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endParaRPr lang="en-GB" sz="24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endParaRPr lang="en-GB" sz="24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endParaRPr lang="en-GB" sz="24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endParaRPr lang="en-GB" sz="24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endParaRPr lang="en-US" sz="24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>
              <a:buNone/>
            </a:pPr>
            <a:endParaRPr lang="en-GB" sz="24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F98CE33-3312-437F-ADDD-F2B34166D134}"/>
              </a:ext>
            </a:extLst>
          </p:cNvPr>
          <p:cNvSpPr txBox="1"/>
          <p:nvPr/>
        </p:nvSpPr>
        <p:spPr>
          <a:xfrm>
            <a:off x="-219919" y="0"/>
            <a:ext cx="10910085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300" b="1" dirty="0">
                <a:solidFill>
                  <a:srgbClr val="A81837"/>
                </a:solidFill>
                <a:latin typeface="Cambria" panose="02040503050406030204" pitchFamily="18" charset="0"/>
                <a:ea typeface="+mj-ea"/>
                <a:cs typeface="+mj-cs"/>
              </a:rPr>
              <a:t>        </a:t>
            </a:r>
            <a:r>
              <a:rPr lang="en-GB" sz="4300" b="1" dirty="0">
                <a:solidFill>
                  <a:srgbClr val="7A0307"/>
                </a:solidFill>
                <a:latin typeface="Cambria" panose="02040503050406030204" pitchFamily="18" charset="0"/>
                <a:ea typeface="+mj-ea"/>
                <a:cs typeface="+mj-cs"/>
              </a:rPr>
              <a:t>TNA as Detrimental to A Unitary State </a:t>
            </a:r>
          </a:p>
          <a:p>
            <a:pPr algn="ctr"/>
            <a:endParaRPr lang="en-GB" sz="3200" b="1" dirty="0">
              <a:solidFill>
                <a:srgbClr val="A81837"/>
              </a:solidFill>
              <a:latin typeface="Cambria" panose="02040503050406030204" pitchFamily="18" charset="0"/>
              <a:ea typeface="+mj-ea"/>
              <a:cs typeface="+mj-cs"/>
            </a:endParaRPr>
          </a:p>
        </p:txBody>
      </p:sp>
      <p:pic>
        <p:nvPicPr>
          <p:cNvPr id="2050" name="Picture 2" descr="https://lh3.googleusercontent.com/-qphe3FNVGXQ/XGJ9H3f010I/AAAAAAAAAH8/rOOn-FpXuvwtNACr55rdE2y0MO6xx0igQCL0BGAYYCw/h746/2019-02-12.jpg">
            <a:extLst>
              <a:ext uri="{FF2B5EF4-FFF2-40B4-BE49-F238E27FC236}">
                <a16:creationId xmlns:a16="http://schemas.microsoft.com/office/drawing/2014/main" id="{93DCFDCC-6E81-4F2B-84D0-274E7B4C23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663" y="1745714"/>
            <a:ext cx="4928607" cy="3755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B724F65-6D0C-4CCB-B56B-929FFD3E0D87}"/>
              </a:ext>
            </a:extLst>
          </p:cNvPr>
          <p:cNvSpPr txBox="1"/>
          <p:nvPr/>
        </p:nvSpPr>
        <p:spPr>
          <a:xfrm>
            <a:off x="500107" y="5490500"/>
            <a:ext cx="4906421" cy="923330"/>
          </a:xfrm>
          <a:prstGeom prst="rect">
            <a:avLst/>
          </a:prstGeom>
          <a:solidFill>
            <a:srgbClr val="7A0307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“While I am in office I will not allow for the division of the country, establish federalism and the joining of the North and East” – President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9D1C7A2-400B-4230-BCFB-3FECDEA65D1C}"/>
              </a:ext>
            </a:extLst>
          </p:cNvPr>
          <p:cNvSpPr txBox="1"/>
          <p:nvPr/>
        </p:nvSpPr>
        <p:spPr>
          <a:xfrm>
            <a:off x="6406401" y="5457072"/>
            <a:ext cx="5012448" cy="923330"/>
          </a:xfrm>
          <a:prstGeom prst="rect">
            <a:avLst/>
          </a:prstGeom>
          <a:solidFill>
            <a:srgbClr val="7A0307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“ÜNP is attempting to establish a government with TNA who requested federalism” - </a:t>
            </a:r>
            <a:r>
              <a:rPr lang="en-US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Yuthukama</a:t>
            </a:r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Sanwada</a:t>
            </a:r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Kawaya</a:t>
            </a:r>
            <a:endParaRPr lang="en-US" dirty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5" name="Picture 4" descr="A close up of a sign&#10;&#10;Description automatically generated">
            <a:extLst>
              <a:ext uri="{FF2B5EF4-FFF2-40B4-BE49-F238E27FC236}">
                <a16:creationId xmlns:a16="http://schemas.microsoft.com/office/drawing/2014/main" id="{AE73FB60-AAA2-410D-9B1B-AA4F158E523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6401" y="1745714"/>
            <a:ext cx="5012448" cy="3738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4177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791" y="-128593"/>
            <a:ext cx="12200792" cy="69897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3059" y="1606245"/>
            <a:ext cx="10447705" cy="3448781"/>
          </a:xfrm>
        </p:spPr>
        <p:txBody>
          <a:bodyPr>
            <a:noAutofit/>
          </a:bodyPr>
          <a:lstStyle/>
          <a:p>
            <a:pPr algn="ctr"/>
            <a:r>
              <a:rPr lang="en-US" sz="4300" b="1" cap="none" spc="-15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Finding IV</a:t>
            </a:r>
            <a:br>
              <a:rPr lang="en-US" sz="43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br>
              <a:rPr lang="en-GB" sz="4300" b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en-GB" sz="4300" b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 Position of Muslim Political parties &amp; people</a:t>
            </a:r>
            <a:endParaRPr lang="en-GB" sz="4300" b="1" spc="-150" dirty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6617" y="6273603"/>
            <a:ext cx="1337722" cy="452630"/>
          </a:xfrm>
          <a:prstGeom prst="rect">
            <a:avLst/>
          </a:prstGeom>
        </p:spPr>
      </p:pic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03E8C26D-7F31-4F05-88D0-90635DDDB93E}"/>
              </a:ext>
            </a:extLst>
          </p:cNvPr>
          <p:cNvSpPr txBox="1">
            <a:spLocks/>
          </p:cNvSpPr>
          <p:nvPr/>
        </p:nvSpPr>
        <p:spPr>
          <a:xfrm>
            <a:off x="10552624" y="6546057"/>
            <a:ext cx="1925128" cy="3698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Cambria" panose="02040503050406030204" pitchFamily="18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dirty="0"/>
              <a:t>© Verité Research 2019</a:t>
            </a:r>
          </a:p>
        </p:txBody>
      </p:sp>
    </p:spTree>
    <p:extLst>
      <p:ext uri="{BB962C8B-B14F-4D97-AF65-F5344CB8AC3E}">
        <p14:creationId xmlns:p14="http://schemas.microsoft.com/office/powerpoint/2010/main" val="936109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/>
        </p:nvSpPr>
        <p:spPr>
          <a:xfrm>
            <a:off x="609601" y="1048217"/>
            <a:ext cx="10080566" cy="3942249"/>
          </a:xfrm>
          <a:prstGeom prst="rect">
            <a:avLst/>
          </a:prstGeom>
        </p:spPr>
        <p:txBody>
          <a:bodyPr vert="horz" lIns="100794" tIns="50397" rIns="100794" bIns="50397">
            <a:noAutofit/>
          </a:bodyPr>
          <a:lstStyle>
            <a:lvl1pPr marL="352780" indent="-352780" algn="l" rtl="0" eaLnBrk="1" latinLnBrk="0" hangingPunct="1">
              <a:spcBef>
                <a:spcPts val="772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05560" indent="-302383" algn="l" rtl="0" eaLnBrk="1" latinLnBrk="0" hangingPunct="1">
              <a:spcBef>
                <a:spcPts val="606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7943" indent="-251986" algn="l" rtl="0" eaLnBrk="1" latinLnBrk="0" hangingPunct="1">
              <a:spcBef>
                <a:spcPts val="551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1915" indent="-251986" algn="l" rtl="0" eaLnBrk="1" latinLnBrk="0" hangingPunct="1">
              <a:spcBef>
                <a:spcPts val="441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5886" indent="-251986" algn="l" rtl="0" eaLnBrk="1" latinLnBrk="0" hangingPunct="1">
              <a:spcBef>
                <a:spcPts val="441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18269" indent="-251986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20652" indent="-251986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23035" indent="-251986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25418" indent="-251986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buClr>
                <a:srgbClr val="800000"/>
              </a:buClr>
              <a:buFont typeface="Wingdings" panose="05000000000000000000" pitchFamily="2" charset="2"/>
              <a:buChar char="§"/>
            </a:pPr>
            <a:endParaRPr lang="en-GB" sz="2800" dirty="0"/>
          </a:p>
          <a:p>
            <a:pPr lvl="0">
              <a:buClr>
                <a:srgbClr val="800000"/>
              </a:buClr>
              <a:buFont typeface="Wingdings" panose="05000000000000000000" pitchFamily="2" charset="2"/>
              <a:buChar char="§"/>
            </a:pPr>
            <a:r>
              <a:rPr lang="en-GB" sz="2800" dirty="0">
                <a:latin typeface="Cambria" panose="02040503050406030204" pitchFamily="18" charset="0"/>
              </a:rPr>
              <a:t>Methodology</a:t>
            </a:r>
          </a:p>
          <a:p>
            <a:pPr lvl="0">
              <a:buClr>
                <a:srgbClr val="800000"/>
              </a:buClr>
              <a:buFont typeface="Wingdings" panose="05000000000000000000" pitchFamily="2" charset="2"/>
              <a:buChar char="§"/>
            </a:pPr>
            <a:endParaRPr lang="en-GB" sz="2800" dirty="0">
              <a:latin typeface="Cambria" panose="02040503050406030204" pitchFamily="18" charset="0"/>
            </a:endParaRPr>
          </a:p>
          <a:p>
            <a:pPr lvl="0">
              <a:buClr>
                <a:srgbClr val="800000"/>
              </a:buClr>
              <a:buFont typeface="Wingdings" panose="05000000000000000000" pitchFamily="2" charset="2"/>
              <a:buChar char="§"/>
            </a:pPr>
            <a:r>
              <a:rPr lang="en-GB" sz="2800" dirty="0">
                <a:latin typeface="Cambria" panose="02040503050406030204" pitchFamily="18" charset="0"/>
              </a:rPr>
              <a:t>Key Findings</a:t>
            </a:r>
          </a:p>
          <a:p>
            <a:pPr lvl="0">
              <a:buClr>
                <a:srgbClr val="800000"/>
              </a:buClr>
              <a:buFont typeface="Wingdings" panose="05000000000000000000" pitchFamily="2" charset="2"/>
              <a:buChar char="§"/>
            </a:pPr>
            <a:endParaRPr lang="en-GB" sz="2800" dirty="0">
              <a:latin typeface="Cambria" panose="02040503050406030204" pitchFamily="18" charset="0"/>
            </a:endParaRPr>
          </a:p>
          <a:p>
            <a:pPr lvl="0">
              <a:buClr>
                <a:srgbClr val="800000"/>
              </a:buClr>
              <a:buFont typeface="Wingdings" panose="05000000000000000000" pitchFamily="2" charset="2"/>
              <a:buChar char="§"/>
            </a:pPr>
            <a:endParaRPr lang="en-GB" sz="2800" dirty="0">
              <a:latin typeface="Cambria" panose="02040503050406030204" pitchFamily="18" charset="0"/>
            </a:endParaRPr>
          </a:p>
          <a:p>
            <a:pPr lvl="0">
              <a:buClr>
                <a:srgbClr val="800000"/>
              </a:buClr>
              <a:buFont typeface="Wingdings" panose="05000000000000000000" pitchFamily="2" charset="2"/>
              <a:buChar char="§"/>
            </a:pPr>
            <a:endParaRPr lang="en-GB" sz="2800" dirty="0">
              <a:latin typeface="Cambria" panose="02040503050406030204" pitchFamily="18" charset="0"/>
            </a:endParaRPr>
          </a:p>
          <a:p>
            <a:pPr lvl="0">
              <a:buClr>
                <a:srgbClr val="800000"/>
              </a:buClr>
              <a:buFont typeface="Wingdings" panose="05000000000000000000" pitchFamily="2" charset="2"/>
              <a:buChar char="§"/>
            </a:pPr>
            <a:endParaRPr lang="en-GB" sz="2800" dirty="0">
              <a:latin typeface="Cambria" panose="02040503050406030204" pitchFamily="18" charset="0"/>
            </a:endParaRPr>
          </a:p>
          <a:p>
            <a:pPr marL="0" lvl="0" indent="0">
              <a:buClr>
                <a:srgbClr val="800000"/>
              </a:buClr>
              <a:buNone/>
            </a:pPr>
            <a:r>
              <a:rPr lang="en-GB" sz="2800" dirty="0">
                <a:latin typeface="Cambria" panose="02040503050406030204" pitchFamily="18" charset="0"/>
              </a:rPr>
              <a:t>      </a:t>
            </a:r>
          </a:p>
          <a:p>
            <a:pPr lvl="0">
              <a:buClr>
                <a:srgbClr val="800000"/>
              </a:buClr>
              <a:buFont typeface="Wingdings" panose="05000000000000000000" pitchFamily="2" charset="2"/>
              <a:buChar char="§"/>
            </a:pPr>
            <a:endParaRPr lang="en-GB" sz="2800" dirty="0">
              <a:latin typeface="Cambria" panose="02040503050406030204" pitchFamily="18" charset="0"/>
            </a:endParaRPr>
          </a:p>
          <a:p>
            <a:pPr lvl="0">
              <a:buClr>
                <a:srgbClr val="800000"/>
              </a:buClr>
              <a:buFont typeface="Wingdings" panose="05000000000000000000" pitchFamily="2" charset="2"/>
              <a:buChar char="§"/>
            </a:pPr>
            <a:endParaRPr lang="en-GB" sz="2800" dirty="0">
              <a:latin typeface="Cambria" panose="02040503050406030204" pitchFamily="18" charset="0"/>
            </a:endParaRPr>
          </a:p>
          <a:p>
            <a:pPr lvl="0">
              <a:buClr>
                <a:srgbClr val="800000"/>
              </a:buClr>
              <a:buFont typeface="Wingdings" panose="05000000000000000000" pitchFamily="2" charset="2"/>
              <a:buChar char="§"/>
            </a:pPr>
            <a:endParaRPr lang="en-GB" sz="2800" dirty="0">
              <a:latin typeface="Cambria" panose="02040503050406030204" pitchFamily="18" charset="0"/>
            </a:endParaRPr>
          </a:p>
          <a:p>
            <a:pPr lvl="1">
              <a:buClr>
                <a:srgbClr val="800000"/>
              </a:buClr>
              <a:buSzPct val="60000"/>
              <a:buFont typeface="Wingdings" panose="05000000000000000000" pitchFamily="2" charset="2"/>
              <a:buChar char="§"/>
            </a:pPr>
            <a:endParaRPr lang="en-GB" sz="2800" dirty="0">
              <a:latin typeface="Cambria" panose="02040503050406030204" pitchFamily="18" charset="0"/>
            </a:endParaRPr>
          </a:p>
          <a:p>
            <a:pPr lvl="1">
              <a:buClr>
                <a:srgbClr val="800000"/>
              </a:buClr>
              <a:buSzPct val="60000"/>
              <a:buFont typeface="Wingdings" panose="05000000000000000000" pitchFamily="2" charset="2"/>
              <a:buChar char="§"/>
            </a:pPr>
            <a:endParaRPr lang="en-GB" sz="2800" dirty="0"/>
          </a:p>
          <a:p>
            <a:pPr lvl="1">
              <a:buClr>
                <a:srgbClr val="800000"/>
              </a:buClr>
              <a:buSzPct val="60000"/>
              <a:buFont typeface="Wingdings" panose="05000000000000000000" pitchFamily="2" charset="2"/>
              <a:buChar char="§"/>
            </a:pPr>
            <a:endParaRPr lang="en-GB" sz="2800" dirty="0"/>
          </a:p>
          <a:p>
            <a:pPr lvl="1">
              <a:buClr>
                <a:srgbClr val="800000"/>
              </a:buClr>
              <a:buSzPct val="60000"/>
              <a:buFont typeface="Wingdings" panose="05000000000000000000" pitchFamily="2" charset="2"/>
              <a:buChar char="§"/>
            </a:pPr>
            <a:endParaRPr lang="en-GB" sz="2800" dirty="0"/>
          </a:p>
          <a:p>
            <a:pPr lvl="1">
              <a:buClr>
                <a:srgbClr val="800000"/>
              </a:buClr>
              <a:buSzPct val="60000"/>
              <a:buFont typeface="Wingdings" panose="05000000000000000000" pitchFamily="2" charset="2"/>
              <a:buChar char="§"/>
            </a:pPr>
            <a:endParaRPr lang="en-GB" sz="2800" dirty="0"/>
          </a:p>
          <a:p>
            <a:pPr lvl="1">
              <a:buClr>
                <a:srgbClr val="800000"/>
              </a:buClr>
              <a:buSzPct val="60000"/>
              <a:buFont typeface="Wingdings" panose="05000000000000000000" pitchFamily="2" charset="2"/>
              <a:buChar char="§"/>
            </a:pPr>
            <a:endParaRPr lang="en-GB" sz="2800" dirty="0"/>
          </a:p>
          <a:p>
            <a:pPr lvl="1">
              <a:buClr>
                <a:srgbClr val="800000"/>
              </a:buClr>
              <a:buSzPct val="60000"/>
              <a:buFont typeface="Wingdings" panose="05000000000000000000" pitchFamily="2" charset="2"/>
              <a:buChar char="§"/>
            </a:pPr>
            <a:endParaRPr lang="en-GB" sz="2800" dirty="0"/>
          </a:p>
          <a:p>
            <a:pPr lvl="1">
              <a:buClr>
                <a:srgbClr val="800000"/>
              </a:buClr>
              <a:buSzPct val="60000"/>
              <a:buFont typeface="Wingdings" panose="05000000000000000000" pitchFamily="2" charset="2"/>
              <a:buChar char="§"/>
            </a:pPr>
            <a:endParaRPr lang="en-GB" sz="2800" dirty="0"/>
          </a:p>
          <a:p>
            <a:pPr lvl="1">
              <a:buClr>
                <a:srgbClr val="800000"/>
              </a:buClr>
              <a:buSzPct val="60000"/>
              <a:buFont typeface="Wingdings" panose="05000000000000000000" pitchFamily="2" charset="2"/>
              <a:buChar char="§"/>
            </a:pPr>
            <a:endParaRPr lang="en-GB" sz="2800" dirty="0"/>
          </a:p>
          <a:p>
            <a:pPr lvl="1">
              <a:buClr>
                <a:srgbClr val="800000"/>
              </a:buClr>
              <a:buSzPct val="60000"/>
              <a:buFont typeface="Wingdings" panose="05000000000000000000" pitchFamily="2" charset="2"/>
              <a:buChar char="§"/>
            </a:pPr>
            <a:endParaRPr lang="en-US" sz="2800" dirty="0"/>
          </a:p>
          <a:p>
            <a:pPr>
              <a:buClr>
                <a:srgbClr val="800000"/>
              </a:buClr>
              <a:buFont typeface="Wingdings" panose="05000000000000000000" pitchFamily="2" charset="2"/>
              <a:buChar char="§"/>
            </a:pPr>
            <a:endParaRPr lang="en-GB" sz="28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F98CE33-3312-437F-ADDD-F2B34166D134}"/>
              </a:ext>
            </a:extLst>
          </p:cNvPr>
          <p:cNvSpPr txBox="1"/>
          <p:nvPr/>
        </p:nvSpPr>
        <p:spPr>
          <a:xfrm>
            <a:off x="0" y="156118"/>
            <a:ext cx="10690166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300" b="1" dirty="0">
                <a:solidFill>
                  <a:srgbClr val="800000"/>
                </a:solidFill>
                <a:latin typeface="Cambria" panose="02040503050406030204" pitchFamily="18" charset="0"/>
                <a:ea typeface="+mj-ea"/>
                <a:cs typeface="+mj-cs"/>
              </a:rPr>
              <a:t>    Structure</a:t>
            </a:r>
          </a:p>
        </p:txBody>
      </p:sp>
    </p:spTree>
    <p:extLst>
      <p:ext uri="{BB962C8B-B14F-4D97-AF65-F5344CB8AC3E}">
        <p14:creationId xmlns:p14="http://schemas.microsoft.com/office/powerpoint/2010/main" val="2051211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/>
        </p:nvSpPr>
        <p:spPr>
          <a:xfrm>
            <a:off x="282684" y="1134319"/>
            <a:ext cx="11818128" cy="5544272"/>
          </a:xfrm>
          <a:prstGeom prst="rect">
            <a:avLst/>
          </a:prstGeom>
        </p:spPr>
        <p:txBody>
          <a:bodyPr vert="horz" lIns="100794" tIns="50397" rIns="100794" bIns="50397">
            <a:normAutofit fontScale="25000" lnSpcReduction="20000"/>
          </a:bodyPr>
          <a:lstStyle>
            <a:lvl1pPr marL="352780" indent="-352780" algn="l" rtl="0" eaLnBrk="1" latinLnBrk="0" hangingPunct="1">
              <a:spcBef>
                <a:spcPts val="772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05560" indent="-302383" algn="l" rtl="0" eaLnBrk="1" latinLnBrk="0" hangingPunct="1">
              <a:spcBef>
                <a:spcPts val="606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7943" indent="-251986" algn="l" rtl="0" eaLnBrk="1" latinLnBrk="0" hangingPunct="1">
              <a:spcBef>
                <a:spcPts val="551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1915" indent="-251986" algn="l" rtl="0" eaLnBrk="1" latinLnBrk="0" hangingPunct="1">
              <a:spcBef>
                <a:spcPts val="441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5886" indent="-251986" algn="l" rtl="0" eaLnBrk="1" latinLnBrk="0" hangingPunct="1">
              <a:spcBef>
                <a:spcPts val="441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18269" indent="-251986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20652" indent="-251986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23035" indent="-251986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25418" indent="-251986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endParaRPr lang="en-GB" sz="8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lvl="0" indent="0">
              <a:buNone/>
            </a:pPr>
            <a:endParaRPr lang="en-GB" sz="8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lvl="0" indent="0">
              <a:buNone/>
            </a:pPr>
            <a:endParaRPr lang="en-GB" sz="8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lvl="0" indent="0">
              <a:buNone/>
            </a:pPr>
            <a:endParaRPr lang="en-GB" sz="8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lvl="0" indent="0">
              <a:buNone/>
            </a:pPr>
            <a:endParaRPr lang="en-GB" sz="8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endParaRPr lang="en-US" sz="8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endParaRPr lang="en-US" sz="8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lvl="0" indent="0">
              <a:buNone/>
            </a:pPr>
            <a:r>
              <a:rPr lang="en-US" sz="80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</a:p>
          <a:p>
            <a:pPr lvl="0">
              <a:buFont typeface="Wingdings" panose="05000000000000000000" pitchFamily="2" charset="2"/>
              <a:buChar char="§"/>
            </a:pPr>
            <a:endParaRPr lang="en-US" sz="8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lvl="0" indent="0">
              <a:buNone/>
            </a:pPr>
            <a:endParaRPr lang="en-US" sz="8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lvl="0" indent="0">
              <a:buNone/>
            </a:pPr>
            <a:endParaRPr lang="en-US" sz="8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endParaRPr lang="en-GB" sz="46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endParaRPr lang="en-GB" sz="46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endParaRPr lang="en-GB" sz="7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lvl="0" indent="0">
              <a:buNone/>
            </a:pPr>
            <a:endParaRPr lang="en-GB" sz="2400" dirty="0">
              <a:latin typeface="Cambria" panose="02040503050406030204" pitchFamily="18" charset="0"/>
            </a:endParaRPr>
          </a:p>
          <a:p>
            <a:pPr marL="0" lvl="0" indent="0">
              <a:buNone/>
            </a:pPr>
            <a:endParaRPr lang="en-GB" sz="2400" dirty="0">
              <a:latin typeface="Cambria" panose="02040503050406030204" pitchFamily="18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endParaRPr lang="en-GB" sz="2000" dirty="0">
              <a:latin typeface="Cambria" panose="02040503050406030204" pitchFamily="18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endParaRPr lang="en-GB" sz="2000" dirty="0">
              <a:latin typeface="Cambria" panose="02040503050406030204" pitchFamily="18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endParaRPr lang="en-GB" sz="2000" dirty="0">
              <a:latin typeface="Cambria" panose="02040503050406030204" pitchFamily="18" charset="0"/>
            </a:endParaRPr>
          </a:p>
          <a:p>
            <a:pPr marL="0" lvl="0" indent="0">
              <a:buNone/>
            </a:pPr>
            <a:endParaRPr lang="en-GB" sz="2000" dirty="0">
              <a:latin typeface="Cambria" panose="02040503050406030204" pitchFamily="18" charset="0"/>
            </a:endParaRPr>
          </a:p>
          <a:p>
            <a:pPr marL="0" lvl="0" indent="0">
              <a:buNone/>
            </a:pPr>
            <a:r>
              <a:rPr lang="en-GB" sz="2000" dirty="0">
                <a:latin typeface="Cambria" panose="02040503050406030204" pitchFamily="18" charset="0"/>
              </a:rPr>
              <a:t>      </a:t>
            </a:r>
          </a:p>
          <a:p>
            <a:pPr lvl="0">
              <a:buFont typeface="Wingdings" panose="05000000000000000000" pitchFamily="2" charset="2"/>
              <a:buChar char="§"/>
            </a:pPr>
            <a:endParaRPr lang="en-GB" sz="2400" dirty="0">
              <a:latin typeface="Cambria" panose="02040503050406030204" pitchFamily="18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endParaRPr lang="en-GB" sz="2400" dirty="0">
              <a:latin typeface="Cambria" panose="02040503050406030204" pitchFamily="18" charset="0"/>
            </a:endParaRPr>
          </a:p>
          <a:p>
            <a:pPr marL="0" lvl="0" indent="0">
              <a:buNone/>
            </a:pPr>
            <a:endParaRPr lang="en-GB" sz="2400" dirty="0">
              <a:latin typeface="Cambria" panose="02040503050406030204" pitchFamily="18" charset="0"/>
            </a:endParaRPr>
          </a:p>
          <a:p>
            <a:pPr marL="403177" lvl="1" indent="0">
              <a:buNone/>
            </a:pPr>
            <a:endParaRPr lang="en-GB" sz="2400" dirty="0">
              <a:latin typeface="Cambria" panose="02040503050406030204" pitchFamily="18" charset="0"/>
            </a:endParaRPr>
          </a:p>
          <a:p>
            <a:pPr marL="403177" lvl="1" indent="0">
              <a:buNone/>
            </a:pPr>
            <a:endParaRPr lang="en-GB" sz="2400" dirty="0"/>
          </a:p>
          <a:p>
            <a:pPr marL="403177" lvl="1" indent="0">
              <a:buNone/>
            </a:pPr>
            <a:endParaRPr lang="en-GB" sz="2400" dirty="0"/>
          </a:p>
          <a:p>
            <a:pPr marL="403177" lvl="1" indent="0">
              <a:buNone/>
            </a:pPr>
            <a:endParaRPr lang="en-GB" sz="2400" dirty="0"/>
          </a:p>
          <a:p>
            <a:pPr lvl="1"/>
            <a:endParaRPr lang="en-GB" sz="2400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US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F98CE33-3312-437F-ADDD-F2B34166D134}"/>
              </a:ext>
            </a:extLst>
          </p:cNvPr>
          <p:cNvSpPr txBox="1"/>
          <p:nvPr/>
        </p:nvSpPr>
        <p:spPr>
          <a:xfrm>
            <a:off x="1002394" y="171349"/>
            <a:ext cx="9367024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300" b="1" dirty="0">
                <a:solidFill>
                  <a:srgbClr val="7A0307"/>
                </a:solidFill>
                <a:latin typeface="Cambria" panose="02040503050406030204" pitchFamily="18" charset="0"/>
                <a:ea typeface="+mj-ea"/>
                <a:cs typeface="+mj-cs"/>
              </a:rPr>
              <a:t> Muslim Political Parties &amp; People</a:t>
            </a:r>
          </a:p>
          <a:p>
            <a:pPr algn="ctr"/>
            <a:r>
              <a:rPr lang="en-GB" sz="3200" b="1" dirty="0">
                <a:solidFill>
                  <a:srgbClr val="A81837"/>
                </a:solidFill>
                <a:latin typeface="Cambria" panose="02040503050406030204" pitchFamily="18" charset="0"/>
                <a:ea typeface="+mj-ea"/>
                <a:cs typeface="+mj-cs"/>
              </a:rPr>
              <a:t> </a:t>
            </a:r>
          </a:p>
          <a:p>
            <a:pPr algn="ctr"/>
            <a:endParaRPr lang="en-GB" sz="3200" b="1" dirty="0">
              <a:solidFill>
                <a:srgbClr val="A81837"/>
              </a:solidFill>
              <a:latin typeface="Cambria" panose="02040503050406030204" pitchFamily="18" charset="0"/>
              <a:ea typeface="+mj-ea"/>
              <a:cs typeface="+mj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BE77B4F-7C2C-40C7-9E4E-6C1313E525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7496" y="4711670"/>
            <a:ext cx="5813316" cy="102108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B3B80A1-B2D7-41C8-B364-C5AC67E7488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3559" y="1116412"/>
            <a:ext cx="2213056" cy="64725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38E5A32-7957-4977-A297-433C338222D0}"/>
              </a:ext>
            </a:extLst>
          </p:cNvPr>
          <p:cNvSpPr txBox="1"/>
          <p:nvPr/>
        </p:nvSpPr>
        <p:spPr>
          <a:xfrm>
            <a:off x="6287496" y="5720156"/>
            <a:ext cx="5813316" cy="954107"/>
          </a:xfrm>
          <a:prstGeom prst="rect">
            <a:avLst/>
          </a:prstGeom>
          <a:solidFill>
            <a:srgbClr val="7A0307"/>
          </a:solidFill>
        </p:spPr>
        <p:txBody>
          <a:bodyPr wrap="square" rtlCol="0">
            <a:spAutoFit/>
          </a:bodyPr>
          <a:lstStyle/>
          <a:p>
            <a:pPr lvl="0" algn="ctr"/>
            <a:r>
              <a:rPr lang="en-US" sz="28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“Muslim MPs must support the new government”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140C7A8-824D-4788-83ED-07DADACD021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7496" y="2562839"/>
            <a:ext cx="5813316" cy="106660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069340F-D09E-4767-869A-9010B362DDF6}"/>
              </a:ext>
            </a:extLst>
          </p:cNvPr>
          <p:cNvSpPr txBox="1"/>
          <p:nvPr/>
        </p:nvSpPr>
        <p:spPr>
          <a:xfrm>
            <a:off x="6287496" y="3614780"/>
            <a:ext cx="5813316" cy="954107"/>
          </a:xfrm>
          <a:prstGeom prst="rect">
            <a:avLst/>
          </a:prstGeom>
          <a:solidFill>
            <a:srgbClr val="7A0307"/>
          </a:solidFill>
        </p:spPr>
        <p:txBody>
          <a:bodyPr wrap="square" rtlCol="0">
            <a:spAutoFit/>
          </a:bodyPr>
          <a:lstStyle/>
          <a:p>
            <a:pPr lvl="0" algn="ctr"/>
            <a:r>
              <a:rPr lang="en-US" sz="28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“Muslims will get redemption during Prime Minister Mahinda's era”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149912E-C049-4A33-AD8B-2FEF5878FDB6}"/>
              </a:ext>
            </a:extLst>
          </p:cNvPr>
          <p:cNvSpPr txBox="1"/>
          <p:nvPr/>
        </p:nvSpPr>
        <p:spPr>
          <a:xfrm>
            <a:off x="8053559" y="1774474"/>
            <a:ext cx="2213057" cy="369332"/>
          </a:xfrm>
          <a:prstGeom prst="rect">
            <a:avLst/>
          </a:prstGeom>
          <a:solidFill>
            <a:srgbClr val="7A0307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Thinakaran</a:t>
            </a:r>
            <a:endParaRPr lang="en-GB" i="1" dirty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7C41C78-4E23-4EBA-AA56-4EB18821652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1895" y="1112862"/>
            <a:ext cx="2083443" cy="81747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00CC664-6AA9-419B-9142-44414495BFB6}"/>
              </a:ext>
            </a:extLst>
          </p:cNvPr>
          <p:cNvSpPr txBox="1"/>
          <p:nvPr/>
        </p:nvSpPr>
        <p:spPr>
          <a:xfrm>
            <a:off x="1922837" y="1847580"/>
            <a:ext cx="2052501" cy="369332"/>
          </a:xfrm>
          <a:prstGeom prst="rect">
            <a:avLst/>
          </a:prstGeom>
          <a:solidFill>
            <a:srgbClr val="7A0307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Thinakkural</a:t>
            </a:r>
            <a:endParaRPr lang="en-GB" i="1" dirty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4D1D7D5-C7CA-4655-87CC-D1C88BB6C32C}"/>
              </a:ext>
            </a:extLst>
          </p:cNvPr>
          <p:cNvSpPr txBox="1"/>
          <p:nvPr/>
        </p:nvSpPr>
        <p:spPr>
          <a:xfrm>
            <a:off x="192822" y="4121115"/>
            <a:ext cx="5493084" cy="1384995"/>
          </a:xfrm>
          <a:prstGeom prst="rect">
            <a:avLst/>
          </a:prstGeom>
          <a:solidFill>
            <a:srgbClr val="7A0307"/>
          </a:solidFill>
        </p:spPr>
        <p:txBody>
          <a:bodyPr wrap="square" rtlCol="0">
            <a:spAutoFit/>
          </a:bodyPr>
          <a:lstStyle/>
          <a:p>
            <a:pPr lvl="0" algn="ctr"/>
            <a:r>
              <a:rPr lang="en-US" sz="28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"Can gain protection by supporting the southern Sri Lankans"- Basheer Saegu Dawood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6E54B9E-0D2F-4615-AC5E-8D34950A78CE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95" r="2318"/>
          <a:stretch/>
        </p:blipFill>
        <p:spPr>
          <a:xfrm>
            <a:off x="192822" y="2464214"/>
            <a:ext cx="5493084" cy="162173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158E37A7-C207-4AC2-B554-18BE887FCAB8}"/>
              </a:ext>
            </a:extLst>
          </p:cNvPr>
          <p:cNvSpPr/>
          <p:nvPr/>
        </p:nvSpPr>
        <p:spPr>
          <a:xfrm>
            <a:off x="461485" y="6081991"/>
            <a:ext cx="49670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7A0307"/>
              </a:buClr>
              <a:buFont typeface="Wingdings" panose="05000000000000000000" pitchFamily="2" charset="2"/>
              <a:buChar char="§"/>
            </a:pPr>
            <a:r>
              <a:rPr lang="en-US" sz="2400" b="1" dirty="0">
                <a:latin typeface="Cambria" panose="02040503050406030204" pitchFamily="18" charset="0"/>
                <a:ea typeface="Cambria" panose="02040503050406030204" pitchFamily="18" charset="0"/>
              </a:rPr>
              <a:t> Sinhala newspapers were silent </a:t>
            </a:r>
            <a:endParaRPr lang="en-GB" sz="24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BFFF8C7-FED4-4AF4-AAF4-4CF22C077523}"/>
              </a:ext>
            </a:extLst>
          </p:cNvPr>
          <p:cNvCxnSpPr/>
          <p:nvPr/>
        </p:nvCxnSpPr>
        <p:spPr>
          <a:xfrm>
            <a:off x="0" y="5720156"/>
            <a:ext cx="5904505" cy="0"/>
          </a:xfrm>
          <a:prstGeom prst="line">
            <a:avLst/>
          </a:prstGeom>
          <a:ln w="66675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FDDEAC6-381E-42B6-8F4B-E3327EE2A0E3}"/>
              </a:ext>
            </a:extLst>
          </p:cNvPr>
          <p:cNvCxnSpPr>
            <a:cxnSpLocks/>
          </p:cNvCxnSpPr>
          <p:nvPr/>
        </p:nvCxnSpPr>
        <p:spPr>
          <a:xfrm>
            <a:off x="5896885" y="5692140"/>
            <a:ext cx="0" cy="1203960"/>
          </a:xfrm>
          <a:prstGeom prst="line">
            <a:avLst/>
          </a:prstGeom>
          <a:ln w="66675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3842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791" y="-128593"/>
            <a:ext cx="12200792" cy="69897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2507" y="2196554"/>
            <a:ext cx="10447705" cy="3448781"/>
          </a:xfrm>
        </p:spPr>
        <p:txBody>
          <a:bodyPr>
            <a:noAutofit/>
          </a:bodyPr>
          <a:lstStyle/>
          <a:p>
            <a:pPr algn="ctr"/>
            <a:r>
              <a:rPr lang="en-US" sz="4300" b="1" cap="none" spc="-15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Summing up</a:t>
            </a:r>
            <a:br>
              <a:rPr lang="en-US" sz="43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br>
              <a:rPr lang="en-GB" sz="4300" b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en-GB" sz="4300" b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  </a:t>
            </a:r>
            <a:endParaRPr lang="en-GB" sz="4300" b="1" spc="-150" dirty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6617" y="6273603"/>
            <a:ext cx="1337722" cy="452630"/>
          </a:xfrm>
          <a:prstGeom prst="rect">
            <a:avLst/>
          </a:prstGeom>
        </p:spPr>
      </p:pic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03E8C26D-7F31-4F05-88D0-90635DDDB93E}"/>
              </a:ext>
            </a:extLst>
          </p:cNvPr>
          <p:cNvSpPr txBox="1">
            <a:spLocks/>
          </p:cNvSpPr>
          <p:nvPr/>
        </p:nvSpPr>
        <p:spPr>
          <a:xfrm>
            <a:off x="10552624" y="6546057"/>
            <a:ext cx="1925128" cy="3698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Cambria" panose="02040503050406030204" pitchFamily="18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dirty="0"/>
              <a:t>© Verité Research 2019</a:t>
            </a:r>
          </a:p>
        </p:txBody>
      </p:sp>
    </p:spTree>
    <p:extLst>
      <p:ext uri="{BB962C8B-B14F-4D97-AF65-F5344CB8AC3E}">
        <p14:creationId xmlns:p14="http://schemas.microsoft.com/office/powerpoint/2010/main" val="270477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/>
        </p:nvSpPr>
        <p:spPr>
          <a:xfrm>
            <a:off x="537210" y="1931671"/>
            <a:ext cx="10152956" cy="3844104"/>
          </a:xfrm>
          <a:prstGeom prst="rect">
            <a:avLst/>
          </a:prstGeom>
        </p:spPr>
        <p:txBody>
          <a:bodyPr vert="horz" lIns="100794" tIns="50397" rIns="100794" bIns="50397">
            <a:normAutofit fontScale="25000" lnSpcReduction="20000"/>
          </a:bodyPr>
          <a:lstStyle>
            <a:lvl1pPr marL="352780" indent="-352780" algn="l" rtl="0" eaLnBrk="1" latinLnBrk="0" hangingPunct="1">
              <a:spcBef>
                <a:spcPts val="772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05560" indent="-302383" algn="l" rtl="0" eaLnBrk="1" latinLnBrk="0" hangingPunct="1">
              <a:spcBef>
                <a:spcPts val="606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7943" indent="-251986" algn="l" rtl="0" eaLnBrk="1" latinLnBrk="0" hangingPunct="1">
              <a:spcBef>
                <a:spcPts val="551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1915" indent="-251986" algn="l" rtl="0" eaLnBrk="1" latinLnBrk="0" hangingPunct="1">
              <a:spcBef>
                <a:spcPts val="441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5886" indent="-251986" algn="l" rtl="0" eaLnBrk="1" latinLnBrk="0" hangingPunct="1">
              <a:spcBef>
                <a:spcPts val="441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18269" indent="-251986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20652" indent="-251986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23035" indent="-251986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25418" indent="-251986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buClr>
                <a:srgbClr val="7A0307"/>
              </a:buClr>
              <a:buFont typeface="Wingdings" panose="05000000000000000000" pitchFamily="2" charset="2"/>
              <a:buChar char="§"/>
            </a:pPr>
            <a:r>
              <a:rPr lang="en-US" sz="9600" dirty="0">
                <a:latin typeface="Cambria" panose="02040503050406030204" pitchFamily="18" charset="0"/>
                <a:ea typeface="Cambria" panose="02040503050406030204" pitchFamily="18" charset="0"/>
              </a:rPr>
              <a:t>Parochialism </a:t>
            </a:r>
          </a:p>
          <a:p>
            <a:pPr lvl="0">
              <a:buClr>
                <a:srgbClr val="7A0307"/>
              </a:buClr>
              <a:buFont typeface="Wingdings" panose="05000000000000000000" pitchFamily="2" charset="2"/>
              <a:buChar char="§"/>
            </a:pPr>
            <a:endParaRPr lang="en-US" sz="96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0">
              <a:buClr>
                <a:srgbClr val="7A0307"/>
              </a:buClr>
              <a:buFont typeface="Wingdings" panose="05000000000000000000" pitchFamily="2" charset="2"/>
              <a:buChar char="§"/>
            </a:pPr>
            <a:r>
              <a:rPr lang="en-GB" sz="9600" dirty="0">
                <a:latin typeface="Cambria" panose="02040503050406030204" pitchFamily="18" charset="0"/>
                <a:ea typeface="Cambria" panose="02040503050406030204" pitchFamily="18" charset="0"/>
              </a:rPr>
              <a:t>Position of TNA</a:t>
            </a:r>
          </a:p>
          <a:p>
            <a:pPr lvl="0">
              <a:buClr>
                <a:srgbClr val="7A0307"/>
              </a:buClr>
              <a:buFont typeface="Wingdings" panose="05000000000000000000" pitchFamily="2" charset="2"/>
              <a:buChar char="§"/>
            </a:pPr>
            <a:endParaRPr lang="en-GB" sz="96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0">
              <a:buClr>
                <a:srgbClr val="7A0307"/>
              </a:buClr>
              <a:buFont typeface="Wingdings" panose="05000000000000000000" pitchFamily="2" charset="2"/>
              <a:buChar char="§"/>
            </a:pPr>
            <a:r>
              <a:rPr lang="en-GB" sz="9600" dirty="0">
                <a:latin typeface="Cambria" panose="02040503050406030204" pitchFamily="18" charset="0"/>
                <a:ea typeface="Cambria" panose="02040503050406030204" pitchFamily="18" charset="0"/>
              </a:rPr>
              <a:t>Problems of the minorities</a:t>
            </a:r>
          </a:p>
          <a:p>
            <a:pPr lvl="0">
              <a:buClr>
                <a:srgbClr val="7A0307"/>
              </a:buClr>
              <a:buFont typeface="Wingdings" panose="05000000000000000000" pitchFamily="2" charset="2"/>
              <a:buChar char="§"/>
            </a:pPr>
            <a:endParaRPr lang="en-GB" sz="96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0">
              <a:buClr>
                <a:srgbClr val="7A0307"/>
              </a:buClr>
              <a:buFont typeface="Wingdings" panose="05000000000000000000" pitchFamily="2" charset="2"/>
              <a:buChar char="§"/>
            </a:pPr>
            <a:r>
              <a:rPr lang="en-GB" sz="9600" dirty="0">
                <a:latin typeface="Cambria" panose="02040503050406030204" pitchFamily="18" charset="0"/>
                <a:ea typeface="Cambria" panose="02040503050406030204" pitchFamily="18" charset="0"/>
              </a:rPr>
              <a:t>Position of Muslim parties and people</a:t>
            </a:r>
          </a:p>
          <a:p>
            <a:pPr lvl="0">
              <a:buFont typeface="Wingdings" panose="05000000000000000000" pitchFamily="2" charset="2"/>
              <a:buChar char="§"/>
            </a:pPr>
            <a:endParaRPr lang="en-GB" sz="96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endParaRPr lang="en-GB" sz="96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endParaRPr lang="en-GB" sz="46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endParaRPr lang="en-GB" sz="7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lvl="0" indent="0">
              <a:buNone/>
            </a:pPr>
            <a:endParaRPr lang="en-GB" sz="2400" dirty="0">
              <a:latin typeface="Cambria" panose="02040503050406030204" pitchFamily="18" charset="0"/>
            </a:endParaRPr>
          </a:p>
          <a:p>
            <a:pPr marL="0" lvl="0" indent="0">
              <a:buNone/>
            </a:pPr>
            <a:endParaRPr lang="en-GB" sz="2400" dirty="0">
              <a:latin typeface="Cambria" panose="02040503050406030204" pitchFamily="18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endParaRPr lang="en-GB" sz="2000" dirty="0">
              <a:latin typeface="Cambria" panose="02040503050406030204" pitchFamily="18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endParaRPr lang="en-GB" sz="2000" dirty="0">
              <a:latin typeface="Cambria" panose="02040503050406030204" pitchFamily="18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endParaRPr lang="en-GB" sz="2000" dirty="0">
              <a:latin typeface="Cambria" panose="02040503050406030204" pitchFamily="18" charset="0"/>
            </a:endParaRPr>
          </a:p>
          <a:p>
            <a:pPr marL="0" lvl="0" indent="0">
              <a:buNone/>
            </a:pPr>
            <a:endParaRPr lang="en-GB" sz="2000" dirty="0">
              <a:latin typeface="Cambria" panose="02040503050406030204" pitchFamily="18" charset="0"/>
            </a:endParaRPr>
          </a:p>
          <a:p>
            <a:pPr marL="0" lvl="0" indent="0">
              <a:buNone/>
            </a:pPr>
            <a:r>
              <a:rPr lang="en-GB" sz="2000" dirty="0">
                <a:latin typeface="Cambria" panose="02040503050406030204" pitchFamily="18" charset="0"/>
              </a:rPr>
              <a:t>      </a:t>
            </a:r>
          </a:p>
          <a:p>
            <a:pPr lvl="0">
              <a:buFont typeface="Wingdings" panose="05000000000000000000" pitchFamily="2" charset="2"/>
              <a:buChar char="§"/>
            </a:pPr>
            <a:endParaRPr lang="en-GB" sz="2400" dirty="0">
              <a:latin typeface="Cambria" panose="02040503050406030204" pitchFamily="18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endParaRPr lang="en-GB" sz="2400" dirty="0">
              <a:latin typeface="Cambria" panose="02040503050406030204" pitchFamily="18" charset="0"/>
            </a:endParaRPr>
          </a:p>
          <a:p>
            <a:pPr marL="0" lvl="0" indent="0">
              <a:buNone/>
            </a:pPr>
            <a:endParaRPr lang="en-GB" sz="2400" dirty="0">
              <a:latin typeface="Cambria" panose="02040503050406030204" pitchFamily="18" charset="0"/>
            </a:endParaRPr>
          </a:p>
          <a:p>
            <a:pPr marL="403177" lvl="1" indent="0">
              <a:buNone/>
            </a:pPr>
            <a:endParaRPr lang="en-GB" sz="2400" dirty="0">
              <a:latin typeface="Cambria" panose="02040503050406030204" pitchFamily="18" charset="0"/>
            </a:endParaRPr>
          </a:p>
          <a:p>
            <a:pPr marL="403177" lvl="1" indent="0">
              <a:buNone/>
            </a:pPr>
            <a:endParaRPr lang="en-GB" sz="2400" dirty="0"/>
          </a:p>
          <a:p>
            <a:pPr marL="403177" lvl="1" indent="0">
              <a:buNone/>
            </a:pPr>
            <a:endParaRPr lang="en-GB" sz="2400" dirty="0"/>
          </a:p>
          <a:p>
            <a:pPr marL="403177" lvl="1" indent="0">
              <a:buNone/>
            </a:pPr>
            <a:endParaRPr lang="en-GB" sz="2400" dirty="0"/>
          </a:p>
          <a:p>
            <a:pPr lvl="1"/>
            <a:endParaRPr lang="en-GB" sz="2400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US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F98CE33-3312-437F-ADDD-F2B34166D134}"/>
              </a:ext>
            </a:extLst>
          </p:cNvPr>
          <p:cNvSpPr txBox="1"/>
          <p:nvPr/>
        </p:nvSpPr>
        <p:spPr>
          <a:xfrm>
            <a:off x="1014761" y="70298"/>
            <a:ext cx="9367024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300" b="1" dirty="0">
                <a:solidFill>
                  <a:srgbClr val="A81837"/>
                </a:solidFill>
                <a:latin typeface="Cambria" panose="02040503050406030204" pitchFamily="18" charset="0"/>
                <a:ea typeface="+mj-ea"/>
                <a:cs typeface="+mj-cs"/>
              </a:rPr>
              <a:t>  </a:t>
            </a:r>
            <a:r>
              <a:rPr lang="en-GB" sz="4300" b="1" dirty="0">
                <a:solidFill>
                  <a:srgbClr val="7A0307"/>
                </a:solidFill>
                <a:latin typeface="Cambria" panose="02040503050406030204" pitchFamily="18" charset="0"/>
                <a:ea typeface="+mj-ea"/>
                <a:cs typeface="+mj-cs"/>
              </a:rPr>
              <a:t>Summing up</a:t>
            </a:r>
          </a:p>
          <a:p>
            <a:pPr algn="ctr"/>
            <a:endParaRPr lang="en-GB" sz="3200" b="1" dirty="0">
              <a:solidFill>
                <a:srgbClr val="A81837"/>
              </a:solidFill>
              <a:latin typeface="Cambria" panose="02040503050406030204" pitchFamily="18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797286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791" y="-131768"/>
            <a:ext cx="12200792" cy="6989767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274505" y="1538129"/>
            <a:ext cx="8733095" cy="3786579"/>
          </a:xfrm>
        </p:spPr>
        <p:txBody>
          <a:bodyPr>
            <a:normAutofit/>
          </a:bodyPr>
          <a:lstStyle/>
          <a:p>
            <a:r>
              <a:rPr lang="en-GB" b="1" spc="-150" dirty="0">
                <a:solidFill>
                  <a:schemeClr val="bg1"/>
                </a:solidFill>
                <a:latin typeface="Georgia"/>
                <a:cs typeface="Georgia"/>
              </a:rPr>
              <a:t>Thank you!</a:t>
            </a:r>
            <a:endParaRPr lang="en-GB" i="1" spc="-150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1423" y="6275386"/>
            <a:ext cx="1346539" cy="455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2478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791" y="-128593"/>
            <a:ext cx="12200792" cy="69897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3059" y="1606245"/>
            <a:ext cx="10447705" cy="3448781"/>
          </a:xfrm>
        </p:spPr>
        <p:txBody>
          <a:bodyPr>
            <a:noAutofit/>
          </a:bodyPr>
          <a:lstStyle/>
          <a:p>
            <a:pPr algn="ctr"/>
            <a:br>
              <a:rPr lang="en-US" sz="4300" b="1" spc="-15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</a:br>
            <a:br>
              <a:rPr lang="en-US" sz="4300" b="1" spc="-15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</a:br>
            <a:br>
              <a:rPr lang="en-US" sz="4300" b="1" spc="-15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en-US" sz="4300" b="1" cap="none" spc="-15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Methodology</a:t>
            </a:r>
            <a:br>
              <a:rPr lang="en-US" sz="43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br>
              <a:rPr lang="en-GB" sz="4300" b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</a:br>
            <a:br>
              <a:rPr lang="en-GB" sz="4300" b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</a:br>
            <a:br>
              <a:rPr lang="en-US" sz="4300" b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</a:br>
            <a:endParaRPr lang="en-GB" sz="4300" b="1" spc="-150" dirty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6617" y="6273603"/>
            <a:ext cx="1337722" cy="452630"/>
          </a:xfrm>
          <a:prstGeom prst="rect">
            <a:avLst/>
          </a:prstGeom>
        </p:spPr>
      </p:pic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03E8C26D-7F31-4F05-88D0-90635DDDB93E}"/>
              </a:ext>
            </a:extLst>
          </p:cNvPr>
          <p:cNvSpPr txBox="1">
            <a:spLocks/>
          </p:cNvSpPr>
          <p:nvPr/>
        </p:nvSpPr>
        <p:spPr>
          <a:xfrm>
            <a:off x="10552624" y="6546057"/>
            <a:ext cx="1925128" cy="3698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Cambria" panose="02040503050406030204" pitchFamily="18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dirty="0"/>
              <a:t>© Verité Research 2019</a:t>
            </a:r>
          </a:p>
        </p:txBody>
      </p:sp>
    </p:spTree>
    <p:extLst>
      <p:ext uri="{BB962C8B-B14F-4D97-AF65-F5344CB8AC3E}">
        <p14:creationId xmlns:p14="http://schemas.microsoft.com/office/powerpoint/2010/main" val="976166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/>
        </p:nvSpPr>
        <p:spPr>
          <a:xfrm>
            <a:off x="535259" y="1107485"/>
            <a:ext cx="10154907" cy="3836017"/>
          </a:xfrm>
          <a:prstGeom prst="rect">
            <a:avLst/>
          </a:prstGeom>
        </p:spPr>
        <p:txBody>
          <a:bodyPr vert="horz" lIns="100794" tIns="50397" rIns="100794" bIns="50397">
            <a:noAutofit/>
          </a:bodyPr>
          <a:lstStyle>
            <a:lvl1pPr marL="352780" indent="-352780" algn="l" rtl="0" eaLnBrk="1" latinLnBrk="0" hangingPunct="1">
              <a:spcBef>
                <a:spcPts val="772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05560" indent="-302383" algn="l" rtl="0" eaLnBrk="1" latinLnBrk="0" hangingPunct="1">
              <a:spcBef>
                <a:spcPts val="606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7943" indent="-251986" algn="l" rtl="0" eaLnBrk="1" latinLnBrk="0" hangingPunct="1">
              <a:spcBef>
                <a:spcPts val="551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1915" indent="-251986" algn="l" rtl="0" eaLnBrk="1" latinLnBrk="0" hangingPunct="1">
              <a:spcBef>
                <a:spcPts val="441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5886" indent="-251986" algn="l" rtl="0" eaLnBrk="1" latinLnBrk="0" hangingPunct="1">
              <a:spcBef>
                <a:spcPts val="441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18269" indent="-251986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20652" indent="-251986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23035" indent="-251986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25418" indent="-251986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990000"/>
              </a:buClr>
              <a:buNone/>
            </a:pPr>
            <a:endParaRPr lang="en-GB" sz="3600" b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>
              <a:buClr>
                <a:srgbClr val="990000"/>
              </a:buClr>
              <a:buNone/>
            </a:pPr>
            <a:endParaRPr lang="en-GB" sz="3600" b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Clr>
                <a:srgbClr val="990000"/>
              </a:buClr>
              <a:buFont typeface="Wingdings" panose="05000000000000000000" pitchFamily="2" charset="2"/>
              <a:buChar char="§"/>
            </a:pPr>
            <a:r>
              <a:rPr lang="en-GB" sz="2400" b="1" dirty="0">
                <a:latin typeface="Cambria" panose="02040503050406030204" pitchFamily="18" charset="0"/>
                <a:ea typeface="Cambria" panose="02040503050406030204" pitchFamily="18" charset="0"/>
              </a:rPr>
              <a:t>How have these been discussed by print media?</a:t>
            </a:r>
          </a:p>
          <a:p>
            <a:pPr marL="398463" indent="0">
              <a:buNone/>
            </a:pPr>
            <a:r>
              <a:rPr lang="en-GB" sz="2400" dirty="0">
                <a:latin typeface="Cambria" panose="02040503050406030204" pitchFamily="18" charset="0"/>
                <a:ea typeface="Cambria" panose="02040503050406030204" pitchFamily="18" charset="0"/>
              </a:rPr>
              <a:t>Opposing, supporting and neutral</a:t>
            </a:r>
          </a:p>
          <a:p>
            <a:pPr marL="0" lvl="0" indent="0">
              <a:buNone/>
            </a:pPr>
            <a:endParaRPr lang="en-GB" sz="2400" dirty="0">
              <a:latin typeface="Cambria" panose="02040503050406030204" pitchFamily="18" charset="0"/>
            </a:endParaRPr>
          </a:p>
          <a:p>
            <a:pPr marL="0" lvl="0" indent="0">
              <a:buNone/>
            </a:pPr>
            <a:endParaRPr lang="en-GB" sz="2400" dirty="0">
              <a:latin typeface="Cambria" panose="02040503050406030204" pitchFamily="18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endParaRPr lang="en-GB" sz="2400" dirty="0">
              <a:latin typeface="Cambria" panose="02040503050406030204" pitchFamily="18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endParaRPr lang="en-GB" sz="2400" dirty="0">
              <a:latin typeface="Cambria" panose="02040503050406030204" pitchFamily="18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endParaRPr lang="en-GB" sz="2400" dirty="0">
              <a:latin typeface="Cambria" panose="02040503050406030204" pitchFamily="18" charset="0"/>
            </a:endParaRPr>
          </a:p>
          <a:p>
            <a:pPr marL="0" lvl="0" indent="0">
              <a:buNone/>
            </a:pPr>
            <a:endParaRPr lang="en-GB" sz="2400" dirty="0">
              <a:latin typeface="Cambria" panose="02040503050406030204" pitchFamily="18" charset="0"/>
            </a:endParaRPr>
          </a:p>
          <a:p>
            <a:pPr marL="0" lvl="0" indent="0">
              <a:buNone/>
            </a:pPr>
            <a:r>
              <a:rPr lang="en-GB" sz="2400" dirty="0">
                <a:latin typeface="Cambria" panose="02040503050406030204" pitchFamily="18" charset="0"/>
              </a:rPr>
              <a:t>      </a:t>
            </a:r>
          </a:p>
          <a:p>
            <a:pPr lvl="0">
              <a:buFont typeface="Wingdings" panose="05000000000000000000" pitchFamily="2" charset="2"/>
              <a:buChar char="§"/>
            </a:pPr>
            <a:endParaRPr lang="en-GB" sz="2400" dirty="0">
              <a:latin typeface="Cambria" panose="02040503050406030204" pitchFamily="18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endParaRPr lang="en-GB" sz="2400" dirty="0">
              <a:latin typeface="Cambria" panose="02040503050406030204" pitchFamily="18" charset="0"/>
            </a:endParaRPr>
          </a:p>
          <a:p>
            <a:pPr marL="0" lvl="0" indent="0">
              <a:buNone/>
            </a:pPr>
            <a:endParaRPr lang="en-GB" sz="2400" dirty="0">
              <a:latin typeface="Cambria" panose="02040503050406030204" pitchFamily="18" charset="0"/>
            </a:endParaRPr>
          </a:p>
          <a:p>
            <a:pPr marL="403177" lvl="1" indent="0">
              <a:buNone/>
            </a:pPr>
            <a:endParaRPr lang="en-GB" sz="2400" dirty="0">
              <a:latin typeface="Cambria" panose="02040503050406030204" pitchFamily="18" charset="0"/>
            </a:endParaRPr>
          </a:p>
          <a:p>
            <a:pPr marL="403177" lvl="1" indent="0">
              <a:buNone/>
            </a:pPr>
            <a:endParaRPr lang="en-GB" sz="2400" dirty="0"/>
          </a:p>
          <a:p>
            <a:pPr marL="403177" lvl="1" indent="0">
              <a:buNone/>
            </a:pPr>
            <a:endParaRPr lang="en-GB" sz="2400" dirty="0"/>
          </a:p>
          <a:p>
            <a:pPr marL="403177" lvl="1" indent="0">
              <a:buNone/>
            </a:pPr>
            <a:endParaRPr lang="en-GB" sz="2400" dirty="0"/>
          </a:p>
          <a:p>
            <a:pPr lvl="1"/>
            <a:endParaRPr lang="en-GB" sz="2400" dirty="0"/>
          </a:p>
          <a:p>
            <a:pPr lvl="1"/>
            <a:endParaRPr lang="en-GB" sz="2400" dirty="0"/>
          </a:p>
          <a:p>
            <a:pPr lvl="1"/>
            <a:endParaRPr lang="en-GB" sz="2400" dirty="0"/>
          </a:p>
          <a:p>
            <a:pPr lvl="1"/>
            <a:endParaRPr lang="en-GB" sz="2400" dirty="0"/>
          </a:p>
          <a:p>
            <a:pPr lvl="1"/>
            <a:endParaRPr lang="en-GB" sz="2400" dirty="0"/>
          </a:p>
          <a:p>
            <a:pPr lvl="1"/>
            <a:endParaRPr lang="en-US" sz="2400" dirty="0"/>
          </a:p>
          <a:p>
            <a:pPr marL="0" indent="0">
              <a:buNone/>
            </a:pPr>
            <a:endParaRPr lang="en-GB" sz="2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F98CE33-3312-437F-ADDD-F2B34166D134}"/>
              </a:ext>
            </a:extLst>
          </p:cNvPr>
          <p:cNvSpPr txBox="1"/>
          <p:nvPr/>
        </p:nvSpPr>
        <p:spPr>
          <a:xfrm>
            <a:off x="0" y="21032"/>
            <a:ext cx="10690166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300" b="1" dirty="0">
                <a:solidFill>
                  <a:srgbClr val="800000"/>
                </a:solidFill>
                <a:latin typeface="Cambria" panose="02040503050406030204" pitchFamily="18" charset="0"/>
                <a:ea typeface="+mj-ea"/>
                <a:cs typeface="+mj-cs"/>
              </a:rPr>
              <a:t>     Methodology</a:t>
            </a:r>
          </a:p>
          <a:p>
            <a:pPr algn="ctr"/>
            <a:endParaRPr lang="en-GB" sz="4300" b="1" dirty="0">
              <a:solidFill>
                <a:srgbClr val="800000"/>
              </a:solidFill>
              <a:latin typeface="Cambria" panose="02040503050406030204" pitchFamily="18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053192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/>
        </p:nvSpPr>
        <p:spPr>
          <a:xfrm>
            <a:off x="535259" y="1107485"/>
            <a:ext cx="10154907" cy="3836017"/>
          </a:xfrm>
          <a:prstGeom prst="rect">
            <a:avLst/>
          </a:prstGeom>
        </p:spPr>
        <p:txBody>
          <a:bodyPr vert="horz" lIns="100794" tIns="50397" rIns="100794" bIns="50397">
            <a:noAutofit/>
          </a:bodyPr>
          <a:lstStyle>
            <a:lvl1pPr marL="352780" indent="-352780" algn="l" rtl="0" eaLnBrk="1" latinLnBrk="0" hangingPunct="1">
              <a:spcBef>
                <a:spcPts val="772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05560" indent="-302383" algn="l" rtl="0" eaLnBrk="1" latinLnBrk="0" hangingPunct="1">
              <a:spcBef>
                <a:spcPts val="606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7943" indent="-251986" algn="l" rtl="0" eaLnBrk="1" latinLnBrk="0" hangingPunct="1">
              <a:spcBef>
                <a:spcPts val="551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1915" indent="-251986" algn="l" rtl="0" eaLnBrk="1" latinLnBrk="0" hangingPunct="1">
              <a:spcBef>
                <a:spcPts val="441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5886" indent="-251986" algn="l" rtl="0" eaLnBrk="1" latinLnBrk="0" hangingPunct="1">
              <a:spcBef>
                <a:spcPts val="441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18269" indent="-251986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20652" indent="-251986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23035" indent="-251986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25418" indent="-251986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990000"/>
              </a:buClr>
              <a:buNone/>
            </a:pPr>
            <a:endParaRPr lang="en-GB" sz="3600" b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>
              <a:buClr>
                <a:srgbClr val="990000"/>
              </a:buClr>
              <a:buNone/>
            </a:pPr>
            <a:endParaRPr lang="en-GB" sz="3600" b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Clr>
                <a:srgbClr val="990000"/>
              </a:buClr>
              <a:buFont typeface="Wingdings" panose="05000000000000000000" pitchFamily="2" charset="2"/>
              <a:buChar char="§"/>
            </a:pPr>
            <a:r>
              <a:rPr lang="en-GB" sz="2400" b="1" dirty="0">
                <a:latin typeface="Cambria" panose="02040503050406030204" pitchFamily="18" charset="0"/>
                <a:ea typeface="Cambria" panose="02040503050406030204" pitchFamily="18" charset="0"/>
              </a:rPr>
              <a:t>27 October – 30 November 2018 </a:t>
            </a:r>
          </a:p>
          <a:p>
            <a:pPr marL="0" lvl="0" indent="0">
              <a:buNone/>
            </a:pPr>
            <a:endParaRPr lang="en-GB" sz="2800" b="1" dirty="0">
              <a:latin typeface="Cambria" panose="02040503050406030204" pitchFamily="18" charset="0"/>
            </a:endParaRPr>
          </a:p>
          <a:p>
            <a:pPr marL="0" lvl="0" indent="0">
              <a:buNone/>
            </a:pPr>
            <a:endParaRPr lang="en-GB" sz="2400" dirty="0">
              <a:latin typeface="Cambria" panose="02040503050406030204" pitchFamily="18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endParaRPr lang="en-GB" sz="2400" dirty="0">
              <a:latin typeface="Cambria" panose="02040503050406030204" pitchFamily="18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endParaRPr lang="en-GB" sz="2400" dirty="0">
              <a:latin typeface="Cambria" panose="02040503050406030204" pitchFamily="18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endParaRPr lang="en-GB" sz="2400" dirty="0">
              <a:latin typeface="Cambria" panose="02040503050406030204" pitchFamily="18" charset="0"/>
            </a:endParaRPr>
          </a:p>
          <a:p>
            <a:pPr marL="0" lvl="0" indent="0">
              <a:buNone/>
            </a:pPr>
            <a:endParaRPr lang="en-GB" sz="2400" dirty="0">
              <a:latin typeface="Cambria" panose="02040503050406030204" pitchFamily="18" charset="0"/>
            </a:endParaRPr>
          </a:p>
          <a:p>
            <a:pPr marL="0" lvl="0" indent="0">
              <a:buNone/>
            </a:pPr>
            <a:r>
              <a:rPr lang="en-GB" sz="2400" dirty="0">
                <a:latin typeface="Cambria" panose="02040503050406030204" pitchFamily="18" charset="0"/>
              </a:rPr>
              <a:t>      </a:t>
            </a:r>
          </a:p>
          <a:p>
            <a:pPr lvl="0">
              <a:buFont typeface="Wingdings" panose="05000000000000000000" pitchFamily="2" charset="2"/>
              <a:buChar char="§"/>
            </a:pPr>
            <a:endParaRPr lang="en-GB" sz="2400" dirty="0">
              <a:latin typeface="Cambria" panose="02040503050406030204" pitchFamily="18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endParaRPr lang="en-GB" sz="2400" dirty="0">
              <a:latin typeface="Cambria" panose="02040503050406030204" pitchFamily="18" charset="0"/>
            </a:endParaRPr>
          </a:p>
          <a:p>
            <a:pPr marL="0" lvl="0" indent="0">
              <a:buNone/>
            </a:pPr>
            <a:endParaRPr lang="en-GB" sz="2400" dirty="0">
              <a:latin typeface="Cambria" panose="02040503050406030204" pitchFamily="18" charset="0"/>
            </a:endParaRPr>
          </a:p>
          <a:p>
            <a:pPr marL="403177" lvl="1" indent="0">
              <a:buNone/>
            </a:pPr>
            <a:endParaRPr lang="en-GB" sz="2400" dirty="0">
              <a:latin typeface="Cambria" panose="02040503050406030204" pitchFamily="18" charset="0"/>
            </a:endParaRPr>
          </a:p>
          <a:p>
            <a:pPr marL="403177" lvl="1" indent="0">
              <a:buNone/>
            </a:pPr>
            <a:endParaRPr lang="en-GB" sz="2400" dirty="0"/>
          </a:p>
          <a:p>
            <a:pPr marL="403177" lvl="1" indent="0">
              <a:buNone/>
            </a:pPr>
            <a:endParaRPr lang="en-GB" sz="2400" dirty="0"/>
          </a:p>
          <a:p>
            <a:pPr marL="403177" lvl="1" indent="0">
              <a:buNone/>
            </a:pPr>
            <a:endParaRPr lang="en-GB" sz="2400" dirty="0"/>
          </a:p>
          <a:p>
            <a:pPr lvl="1"/>
            <a:endParaRPr lang="en-GB" sz="2400" dirty="0"/>
          </a:p>
          <a:p>
            <a:pPr lvl="1"/>
            <a:endParaRPr lang="en-GB" sz="2400" dirty="0"/>
          </a:p>
          <a:p>
            <a:pPr lvl="1"/>
            <a:endParaRPr lang="en-GB" sz="2400" dirty="0"/>
          </a:p>
          <a:p>
            <a:pPr lvl="1"/>
            <a:endParaRPr lang="en-GB" sz="2400" dirty="0"/>
          </a:p>
          <a:p>
            <a:pPr lvl="1"/>
            <a:endParaRPr lang="en-GB" sz="2400" dirty="0"/>
          </a:p>
          <a:p>
            <a:pPr lvl="1"/>
            <a:endParaRPr lang="en-US" sz="2400" dirty="0"/>
          </a:p>
          <a:p>
            <a:pPr marL="0" indent="0">
              <a:buNone/>
            </a:pPr>
            <a:endParaRPr lang="en-GB" sz="2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F98CE33-3312-437F-ADDD-F2B34166D134}"/>
              </a:ext>
            </a:extLst>
          </p:cNvPr>
          <p:cNvSpPr txBox="1"/>
          <p:nvPr/>
        </p:nvSpPr>
        <p:spPr>
          <a:xfrm>
            <a:off x="0" y="21032"/>
            <a:ext cx="10690166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300" b="1" dirty="0">
                <a:solidFill>
                  <a:srgbClr val="800000"/>
                </a:solidFill>
                <a:latin typeface="Cambria" panose="02040503050406030204" pitchFamily="18" charset="0"/>
                <a:ea typeface="+mj-ea"/>
                <a:cs typeface="+mj-cs"/>
              </a:rPr>
              <a:t>     Time Period</a:t>
            </a:r>
          </a:p>
          <a:p>
            <a:pPr algn="ctr"/>
            <a:endParaRPr lang="en-GB" sz="4300" b="1" dirty="0">
              <a:solidFill>
                <a:srgbClr val="800000"/>
              </a:solidFill>
              <a:latin typeface="Cambria" panose="02040503050406030204" pitchFamily="18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830621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/>
        </p:nvSpPr>
        <p:spPr>
          <a:xfrm>
            <a:off x="535259" y="1048217"/>
            <a:ext cx="10154907" cy="3836017"/>
          </a:xfrm>
          <a:prstGeom prst="rect">
            <a:avLst/>
          </a:prstGeom>
        </p:spPr>
        <p:txBody>
          <a:bodyPr vert="horz" lIns="100794" tIns="50397" rIns="100794" bIns="50397">
            <a:normAutofit fontScale="92500" lnSpcReduction="10000"/>
          </a:bodyPr>
          <a:lstStyle>
            <a:lvl1pPr marL="352780" indent="-352780" algn="l" rtl="0" eaLnBrk="1" latinLnBrk="0" hangingPunct="1">
              <a:spcBef>
                <a:spcPts val="772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05560" indent="-302383" algn="l" rtl="0" eaLnBrk="1" latinLnBrk="0" hangingPunct="1">
              <a:spcBef>
                <a:spcPts val="606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7943" indent="-251986" algn="l" rtl="0" eaLnBrk="1" latinLnBrk="0" hangingPunct="1">
              <a:spcBef>
                <a:spcPts val="551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1915" indent="-251986" algn="l" rtl="0" eaLnBrk="1" latinLnBrk="0" hangingPunct="1">
              <a:spcBef>
                <a:spcPts val="441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5886" indent="-251986" algn="l" rtl="0" eaLnBrk="1" latinLnBrk="0" hangingPunct="1">
              <a:spcBef>
                <a:spcPts val="441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18269" indent="-251986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20652" indent="-251986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23035" indent="-251986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25418" indent="-251986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en-GB" sz="80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</a:p>
          <a:p>
            <a:pPr marL="0" lvl="0" indent="0">
              <a:buNone/>
            </a:pPr>
            <a:endParaRPr lang="en-GB" sz="2400" dirty="0">
              <a:latin typeface="Cambria" panose="02040503050406030204" pitchFamily="18" charset="0"/>
            </a:endParaRPr>
          </a:p>
          <a:p>
            <a:pPr marL="0" lvl="0" indent="0">
              <a:buNone/>
            </a:pPr>
            <a:endParaRPr lang="en-GB" sz="2400" dirty="0">
              <a:latin typeface="Cambria" panose="02040503050406030204" pitchFamily="18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endParaRPr lang="en-GB" sz="2000" dirty="0">
              <a:latin typeface="Cambria" panose="02040503050406030204" pitchFamily="18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endParaRPr lang="en-GB" sz="2000" dirty="0">
              <a:latin typeface="Cambria" panose="02040503050406030204" pitchFamily="18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endParaRPr lang="en-GB" sz="2000" dirty="0">
              <a:latin typeface="Cambria" panose="02040503050406030204" pitchFamily="18" charset="0"/>
            </a:endParaRPr>
          </a:p>
          <a:p>
            <a:pPr marL="0" lvl="0" indent="0">
              <a:buNone/>
            </a:pPr>
            <a:endParaRPr lang="en-GB" sz="2000" dirty="0">
              <a:latin typeface="Cambria" panose="02040503050406030204" pitchFamily="18" charset="0"/>
            </a:endParaRPr>
          </a:p>
          <a:p>
            <a:pPr marL="0" lvl="0" indent="0">
              <a:buNone/>
            </a:pPr>
            <a:r>
              <a:rPr lang="en-GB" sz="2000" dirty="0">
                <a:latin typeface="Cambria" panose="02040503050406030204" pitchFamily="18" charset="0"/>
              </a:rPr>
              <a:t>      </a:t>
            </a:r>
          </a:p>
          <a:p>
            <a:pPr lvl="0">
              <a:buFont typeface="Wingdings" panose="05000000000000000000" pitchFamily="2" charset="2"/>
              <a:buChar char="§"/>
            </a:pPr>
            <a:endParaRPr lang="en-GB" sz="2400" dirty="0">
              <a:latin typeface="Cambria" panose="02040503050406030204" pitchFamily="18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endParaRPr lang="en-GB" sz="2400" dirty="0">
              <a:latin typeface="Cambria" panose="02040503050406030204" pitchFamily="18" charset="0"/>
            </a:endParaRPr>
          </a:p>
          <a:p>
            <a:pPr marL="0" lvl="0" indent="0">
              <a:buNone/>
            </a:pPr>
            <a:endParaRPr lang="en-GB" sz="2400" dirty="0">
              <a:latin typeface="Cambria" panose="02040503050406030204" pitchFamily="18" charset="0"/>
            </a:endParaRPr>
          </a:p>
          <a:p>
            <a:pPr marL="403177" lvl="1" indent="0">
              <a:buNone/>
            </a:pPr>
            <a:endParaRPr lang="en-GB" sz="2400" dirty="0">
              <a:latin typeface="Cambria" panose="02040503050406030204" pitchFamily="18" charset="0"/>
            </a:endParaRPr>
          </a:p>
          <a:p>
            <a:pPr marL="403177" lvl="1" indent="0">
              <a:buNone/>
            </a:pPr>
            <a:endParaRPr lang="en-GB" sz="2400" dirty="0"/>
          </a:p>
          <a:p>
            <a:pPr marL="403177" lvl="1" indent="0">
              <a:buNone/>
            </a:pPr>
            <a:endParaRPr lang="en-GB" sz="2400" dirty="0"/>
          </a:p>
          <a:p>
            <a:pPr marL="403177" lvl="1" indent="0">
              <a:buNone/>
            </a:pPr>
            <a:endParaRPr lang="en-GB" sz="2400" dirty="0"/>
          </a:p>
          <a:p>
            <a:pPr lvl="1"/>
            <a:endParaRPr lang="en-GB" sz="2400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US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F98CE33-3312-437F-ADDD-F2B34166D134}"/>
              </a:ext>
            </a:extLst>
          </p:cNvPr>
          <p:cNvSpPr txBox="1"/>
          <p:nvPr/>
        </p:nvSpPr>
        <p:spPr>
          <a:xfrm>
            <a:off x="1014761" y="156118"/>
            <a:ext cx="9369694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rgbClr val="A81837"/>
                </a:solidFill>
                <a:latin typeface="Cambria" panose="02040503050406030204" pitchFamily="18" charset="0"/>
                <a:ea typeface="+mj-ea"/>
                <a:cs typeface="+mj-cs"/>
              </a:rPr>
              <a:t>       </a:t>
            </a:r>
            <a:r>
              <a:rPr lang="en-GB" sz="4300" b="1" dirty="0">
                <a:solidFill>
                  <a:srgbClr val="7A0307"/>
                </a:solidFill>
                <a:latin typeface="Cambria" panose="02040503050406030204" pitchFamily="18" charset="0"/>
                <a:ea typeface="+mj-ea"/>
                <a:cs typeface="+mj-cs"/>
              </a:rPr>
              <a:t>Newspapers Monitored</a:t>
            </a:r>
          </a:p>
        </p:txBody>
      </p:sp>
      <p:sp>
        <p:nvSpPr>
          <p:cNvPr id="10" name="Rectangle 4">
            <a:extLst>
              <a:ext uri="{FF2B5EF4-FFF2-40B4-BE49-F238E27FC236}">
                <a16:creationId xmlns:a16="http://schemas.microsoft.com/office/drawing/2014/main" id="{8917EE09-C456-4F84-AAD3-388B6477A5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9738" y="224155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8" name="Content Placeholder 4">
            <a:extLst>
              <a:ext uri="{FF2B5EF4-FFF2-40B4-BE49-F238E27FC236}">
                <a16:creationId xmlns:a16="http://schemas.microsoft.com/office/drawing/2014/main" id="{D5943A6C-F1E4-48E4-82D9-AC7CDB202EA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63110753"/>
              </p:ext>
            </p:extLst>
          </p:nvPr>
        </p:nvGraphicFramePr>
        <p:xfrm>
          <a:off x="230805" y="1048218"/>
          <a:ext cx="11748992" cy="52016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74496">
                  <a:extLst>
                    <a:ext uri="{9D8B030D-6E8A-4147-A177-3AD203B41FA5}">
                      <a16:colId xmlns:a16="http://schemas.microsoft.com/office/drawing/2014/main" val="459737983"/>
                    </a:ext>
                  </a:extLst>
                </a:gridCol>
                <a:gridCol w="5874496">
                  <a:extLst>
                    <a:ext uri="{9D8B030D-6E8A-4147-A177-3AD203B41FA5}">
                      <a16:colId xmlns:a16="http://schemas.microsoft.com/office/drawing/2014/main" val="3728537478"/>
                    </a:ext>
                  </a:extLst>
                </a:gridCol>
              </a:tblGrid>
              <a:tr h="92311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Sinhala                                                                       Daily/Weekly Newspapers</a:t>
                      </a:r>
                    </a:p>
                  </a:txBody>
                  <a:tcPr>
                    <a:solidFill>
                      <a:srgbClr val="7A030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Tamil                                                                           Daily/Weekly Newspapers</a:t>
                      </a:r>
                    </a:p>
                  </a:txBody>
                  <a:tcPr>
                    <a:solidFill>
                      <a:srgbClr val="8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0080111"/>
                  </a:ext>
                </a:extLst>
              </a:tr>
              <a:tr h="534821">
                <a:tc>
                  <a:txBody>
                    <a:bodyPr/>
                    <a:lstStyle/>
                    <a:p>
                      <a:pPr algn="ctr"/>
                      <a:r>
                        <a:rPr lang="en-US" i="1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Lankadeepa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Virakesari / Sunday Virakesari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0871232"/>
                  </a:ext>
                </a:extLst>
              </a:tr>
              <a:tr h="534821">
                <a:tc>
                  <a:txBody>
                    <a:bodyPr/>
                    <a:lstStyle/>
                    <a:p>
                      <a:pPr algn="ctr"/>
                      <a:r>
                        <a:rPr lang="en-US" i="1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Divaina</a:t>
                      </a:r>
                    </a:p>
                  </a:txBody>
                  <a:tcPr>
                    <a:solidFill>
                      <a:schemeClr val="bg1"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Thinakkural / Sunday Thinakkural</a:t>
                      </a:r>
                    </a:p>
                  </a:txBody>
                  <a:tcPr>
                    <a:solidFill>
                      <a:schemeClr val="bg1">
                        <a:alpha val="3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5880858"/>
                  </a:ext>
                </a:extLst>
              </a:tr>
              <a:tr h="534821">
                <a:tc>
                  <a:txBody>
                    <a:bodyPr/>
                    <a:lstStyle/>
                    <a:p>
                      <a:pPr algn="ctr"/>
                      <a:r>
                        <a:rPr lang="en-US" i="1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Ada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Thinakaran / Thinakaran Vaaramanjari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080628"/>
                  </a:ext>
                </a:extLst>
              </a:tr>
              <a:tr h="534821">
                <a:tc>
                  <a:txBody>
                    <a:bodyPr/>
                    <a:lstStyle/>
                    <a:p>
                      <a:pPr algn="ctr"/>
                      <a:r>
                        <a:rPr lang="en-US" i="1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Mawbima</a:t>
                      </a:r>
                    </a:p>
                  </a:txBody>
                  <a:tcPr>
                    <a:solidFill>
                      <a:schemeClr val="bg1"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Tamil Mirror</a:t>
                      </a:r>
                    </a:p>
                  </a:txBody>
                  <a:tcPr>
                    <a:solidFill>
                      <a:schemeClr val="bg1">
                        <a:alpha val="3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0336345"/>
                  </a:ext>
                </a:extLst>
              </a:tr>
              <a:tr h="534821">
                <a:tc>
                  <a:txBody>
                    <a:bodyPr/>
                    <a:lstStyle/>
                    <a:p>
                      <a:pPr algn="ctr"/>
                      <a:r>
                        <a:rPr lang="en-US" i="1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Dinamina / Silumina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i="1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1297879"/>
                  </a:ext>
                </a:extLst>
              </a:tr>
              <a:tr h="534821">
                <a:tc>
                  <a:txBody>
                    <a:bodyPr/>
                    <a:lstStyle/>
                    <a:p>
                      <a:pPr algn="ctr"/>
                      <a:r>
                        <a:rPr lang="en-US" i="1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Lakbima</a:t>
                      </a:r>
                      <a:r>
                        <a:rPr lang="en-GB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*</a:t>
                      </a:r>
                      <a:endParaRPr lang="en-US" i="1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i="1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  <a:alpha val="3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0238988"/>
                  </a:ext>
                </a:extLst>
              </a:tr>
              <a:tr h="53482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dirty="0" err="1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Anidda</a:t>
                      </a:r>
                      <a:endParaRPr lang="en-US" i="1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i="1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9951489"/>
                  </a:ext>
                </a:extLst>
              </a:tr>
              <a:tr h="534821">
                <a:tc>
                  <a:txBody>
                    <a:bodyPr/>
                    <a:lstStyle/>
                    <a:p>
                      <a:pPr algn="ctr"/>
                      <a:r>
                        <a:rPr lang="en-US" i="1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Ravaya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i="1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8224315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45BFAE49-3B30-4BC5-B430-976FDB358FC3}"/>
              </a:ext>
            </a:extLst>
          </p:cNvPr>
          <p:cNvSpPr txBox="1"/>
          <p:nvPr/>
        </p:nvSpPr>
        <p:spPr>
          <a:xfrm flipH="1">
            <a:off x="383032" y="6249902"/>
            <a:ext cx="11425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dk1"/>
                </a:solidFill>
              </a:rPr>
              <a:t>* </a:t>
            </a:r>
            <a:r>
              <a:rPr lang="en-GB" dirty="0">
                <a:solidFill>
                  <a:schemeClr val="dk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The </a:t>
            </a:r>
            <a:r>
              <a:rPr lang="en-US" dirty="0">
                <a:solidFill>
                  <a:schemeClr val="dk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daily edition of </a:t>
            </a:r>
            <a:r>
              <a:rPr lang="en-US" i="1" dirty="0">
                <a:solidFill>
                  <a:schemeClr val="dk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Lakbima</a:t>
            </a:r>
            <a:r>
              <a:rPr lang="en-US" dirty="0">
                <a:solidFill>
                  <a:schemeClr val="dk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announced on 30 November 2018 that it would temporarily suspend its publication</a:t>
            </a:r>
            <a:endParaRPr lang="en-US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2142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791" y="-128593"/>
            <a:ext cx="12200792" cy="69897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3059" y="1606245"/>
            <a:ext cx="10447705" cy="3448781"/>
          </a:xfrm>
        </p:spPr>
        <p:txBody>
          <a:bodyPr>
            <a:noAutofit/>
          </a:bodyPr>
          <a:lstStyle/>
          <a:p>
            <a:pPr algn="ctr"/>
            <a:br>
              <a:rPr lang="en-US" sz="4300" b="1" spc="-15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</a:br>
            <a:br>
              <a:rPr lang="en-US" sz="4300" b="1" spc="-15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</a:br>
            <a:br>
              <a:rPr lang="en-US" sz="4300" b="1" spc="-15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en-US" sz="4300" b="1" cap="none" spc="-15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Key Findings</a:t>
            </a:r>
            <a:br>
              <a:rPr lang="en-US" sz="43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br>
              <a:rPr lang="en-GB" sz="4300" b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</a:br>
            <a:br>
              <a:rPr lang="en-GB" sz="4300" b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</a:br>
            <a:br>
              <a:rPr lang="en-US" sz="4300" b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</a:br>
            <a:endParaRPr lang="en-GB" sz="4300" b="1" spc="-150" dirty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6617" y="6273603"/>
            <a:ext cx="1337722" cy="452630"/>
          </a:xfrm>
          <a:prstGeom prst="rect">
            <a:avLst/>
          </a:prstGeom>
        </p:spPr>
      </p:pic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03E8C26D-7F31-4F05-88D0-90635DDDB93E}"/>
              </a:ext>
            </a:extLst>
          </p:cNvPr>
          <p:cNvSpPr txBox="1">
            <a:spLocks/>
          </p:cNvSpPr>
          <p:nvPr/>
        </p:nvSpPr>
        <p:spPr>
          <a:xfrm>
            <a:off x="10552624" y="6546057"/>
            <a:ext cx="1925128" cy="3698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Cambria" panose="02040503050406030204" pitchFamily="18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dirty="0"/>
              <a:t>© Verité Research 2019</a:t>
            </a:r>
          </a:p>
        </p:txBody>
      </p:sp>
    </p:spTree>
    <p:extLst>
      <p:ext uri="{BB962C8B-B14F-4D97-AF65-F5344CB8AC3E}">
        <p14:creationId xmlns:p14="http://schemas.microsoft.com/office/powerpoint/2010/main" val="2343891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791" y="-128593"/>
            <a:ext cx="12200792" cy="69897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3059" y="1606245"/>
            <a:ext cx="10447705" cy="3448781"/>
          </a:xfrm>
        </p:spPr>
        <p:txBody>
          <a:bodyPr>
            <a:noAutofit/>
          </a:bodyPr>
          <a:lstStyle/>
          <a:p>
            <a:pPr algn="ctr"/>
            <a:r>
              <a:rPr lang="en-US" sz="4300" b="1" cap="none" spc="-15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Finding I</a:t>
            </a:r>
            <a:br>
              <a:rPr lang="en-US" sz="43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br>
              <a:rPr lang="en-GB" sz="4300" b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en-GB" sz="4300" b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Political SITUATION – parochialism</a:t>
            </a:r>
            <a:endParaRPr lang="en-GB" sz="4300" b="1" spc="-150" dirty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6617" y="6273603"/>
            <a:ext cx="1337722" cy="452630"/>
          </a:xfrm>
          <a:prstGeom prst="rect">
            <a:avLst/>
          </a:prstGeom>
        </p:spPr>
      </p:pic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03E8C26D-7F31-4F05-88D0-90635DDDB93E}"/>
              </a:ext>
            </a:extLst>
          </p:cNvPr>
          <p:cNvSpPr txBox="1">
            <a:spLocks/>
          </p:cNvSpPr>
          <p:nvPr/>
        </p:nvSpPr>
        <p:spPr>
          <a:xfrm>
            <a:off x="10552624" y="6546057"/>
            <a:ext cx="1925128" cy="3698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Cambria" panose="02040503050406030204" pitchFamily="18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dirty="0"/>
              <a:t>© Verité Research 2019</a:t>
            </a:r>
          </a:p>
        </p:txBody>
      </p:sp>
    </p:spTree>
    <p:extLst>
      <p:ext uri="{BB962C8B-B14F-4D97-AF65-F5344CB8AC3E}">
        <p14:creationId xmlns:p14="http://schemas.microsoft.com/office/powerpoint/2010/main" val="3731523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/>
        </p:nvSpPr>
        <p:spPr>
          <a:xfrm>
            <a:off x="1828799" y="1048217"/>
            <a:ext cx="8861367" cy="3942249"/>
          </a:xfrm>
          <a:prstGeom prst="rect">
            <a:avLst/>
          </a:prstGeom>
        </p:spPr>
        <p:txBody>
          <a:bodyPr vert="horz" lIns="100794" tIns="50397" rIns="100794" bIns="50397">
            <a:normAutofit/>
          </a:bodyPr>
          <a:lstStyle>
            <a:lvl1pPr marL="352780" indent="-352780" algn="l" rtl="0" eaLnBrk="1" latinLnBrk="0" hangingPunct="1">
              <a:spcBef>
                <a:spcPts val="772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05560" indent="-302383" algn="l" rtl="0" eaLnBrk="1" latinLnBrk="0" hangingPunct="1">
              <a:spcBef>
                <a:spcPts val="606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7943" indent="-251986" algn="l" rtl="0" eaLnBrk="1" latinLnBrk="0" hangingPunct="1">
              <a:spcBef>
                <a:spcPts val="551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1915" indent="-251986" algn="l" rtl="0" eaLnBrk="1" latinLnBrk="0" hangingPunct="1">
              <a:spcBef>
                <a:spcPts val="441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5886" indent="-251986" algn="l" rtl="0" eaLnBrk="1" latinLnBrk="0" hangingPunct="1">
              <a:spcBef>
                <a:spcPts val="441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18269" indent="-251986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20652" indent="-251986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23035" indent="-251986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25418" indent="-251986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endParaRPr lang="en-GB" dirty="0"/>
          </a:p>
          <a:p>
            <a:pPr marL="0" lvl="0" indent="0">
              <a:buNone/>
            </a:pPr>
            <a:r>
              <a:rPr lang="en-GB" sz="2400" dirty="0">
                <a:latin typeface="Cambria" panose="02040503050406030204" pitchFamily="18" charset="0"/>
              </a:rPr>
              <a:t> </a:t>
            </a:r>
          </a:p>
          <a:p>
            <a:pPr lvl="0">
              <a:buFont typeface="Wingdings" panose="05000000000000000000" pitchFamily="2" charset="2"/>
              <a:buChar char="§"/>
            </a:pPr>
            <a:endParaRPr lang="en-GB" sz="2000" dirty="0">
              <a:latin typeface="Cambria" panose="02040503050406030204" pitchFamily="18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endParaRPr lang="en-GB" sz="2000" dirty="0">
              <a:latin typeface="Cambria" panose="02040503050406030204" pitchFamily="18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endParaRPr lang="en-GB" sz="2000" dirty="0">
              <a:latin typeface="Cambria" panose="02040503050406030204" pitchFamily="18" charset="0"/>
            </a:endParaRPr>
          </a:p>
          <a:p>
            <a:pPr marL="0" lvl="0" indent="0">
              <a:buNone/>
            </a:pPr>
            <a:endParaRPr lang="en-GB" sz="2000" dirty="0">
              <a:latin typeface="Cambria" panose="02040503050406030204" pitchFamily="18" charset="0"/>
            </a:endParaRPr>
          </a:p>
          <a:p>
            <a:pPr marL="0" lvl="0" indent="0">
              <a:buNone/>
            </a:pPr>
            <a:r>
              <a:rPr lang="en-GB" sz="2000" dirty="0">
                <a:latin typeface="Cambria" panose="02040503050406030204" pitchFamily="18" charset="0"/>
              </a:rPr>
              <a:t>      </a:t>
            </a:r>
          </a:p>
          <a:p>
            <a:pPr lvl="0">
              <a:buFont typeface="Wingdings" panose="05000000000000000000" pitchFamily="2" charset="2"/>
              <a:buChar char="§"/>
            </a:pPr>
            <a:endParaRPr lang="en-GB" sz="2400" dirty="0">
              <a:latin typeface="Cambria" panose="02040503050406030204" pitchFamily="18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endParaRPr lang="en-GB" sz="2400" dirty="0">
              <a:latin typeface="Cambria" panose="02040503050406030204" pitchFamily="18" charset="0"/>
            </a:endParaRPr>
          </a:p>
          <a:p>
            <a:pPr marL="0" lvl="0" indent="0">
              <a:buNone/>
            </a:pPr>
            <a:endParaRPr lang="en-GB" sz="2400" dirty="0">
              <a:latin typeface="Cambria" panose="02040503050406030204" pitchFamily="18" charset="0"/>
            </a:endParaRPr>
          </a:p>
          <a:p>
            <a:pPr marL="403177" lvl="1" indent="0">
              <a:buNone/>
            </a:pPr>
            <a:endParaRPr lang="en-GB" sz="2400" dirty="0">
              <a:latin typeface="Cambria" panose="02040503050406030204" pitchFamily="18" charset="0"/>
            </a:endParaRPr>
          </a:p>
          <a:p>
            <a:pPr marL="403177" lvl="1" indent="0">
              <a:buNone/>
            </a:pPr>
            <a:endParaRPr lang="en-GB" sz="2400" dirty="0"/>
          </a:p>
          <a:p>
            <a:pPr marL="403177" lvl="1" indent="0">
              <a:buNone/>
            </a:pPr>
            <a:endParaRPr lang="en-GB" sz="2400" dirty="0"/>
          </a:p>
          <a:p>
            <a:pPr marL="403177" lvl="1" indent="0">
              <a:buNone/>
            </a:pPr>
            <a:endParaRPr lang="en-GB" sz="2400" dirty="0"/>
          </a:p>
          <a:p>
            <a:pPr lvl="1"/>
            <a:endParaRPr lang="en-GB" sz="2400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US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F98CE33-3312-437F-ADDD-F2B34166D134}"/>
              </a:ext>
            </a:extLst>
          </p:cNvPr>
          <p:cNvSpPr txBox="1"/>
          <p:nvPr/>
        </p:nvSpPr>
        <p:spPr>
          <a:xfrm>
            <a:off x="0" y="51943"/>
            <a:ext cx="1069016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rgbClr val="A81837"/>
                </a:solidFill>
                <a:latin typeface="Cambria" panose="02040503050406030204" pitchFamily="18" charset="0"/>
                <a:ea typeface="+mj-ea"/>
                <a:cs typeface="+mj-cs"/>
              </a:rPr>
              <a:t>    </a:t>
            </a:r>
            <a:r>
              <a:rPr lang="en-GB" sz="3200" b="1" dirty="0">
                <a:solidFill>
                  <a:srgbClr val="7A0307"/>
                </a:solidFill>
                <a:latin typeface="Cambria" panose="02040503050406030204" pitchFamily="18" charset="0"/>
                <a:ea typeface="+mj-ea"/>
                <a:cs typeface="+mj-cs"/>
              </a:rPr>
              <a:t>Political Situation in Relation to Minorities</a:t>
            </a:r>
          </a:p>
          <a:p>
            <a:pPr algn="ctr"/>
            <a:r>
              <a:rPr lang="en-GB" sz="3200" b="1" dirty="0">
                <a:solidFill>
                  <a:srgbClr val="7A0307"/>
                </a:solidFill>
                <a:latin typeface="Cambria" panose="02040503050406030204" pitchFamily="18" charset="0"/>
                <a:ea typeface="+mj-ea"/>
                <a:cs typeface="+mj-cs"/>
              </a:rPr>
              <a:t>Tamil Press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E17AD75-54CF-4F87-BD5F-335C78442AAA}"/>
              </a:ext>
            </a:extLst>
          </p:cNvPr>
          <p:cNvSpPr txBox="1"/>
          <p:nvPr/>
        </p:nvSpPr>
        <p:spPr>
          <a:xfrm>
            <a:off x="10690166" y="6088566"/>
            <a:ext cx="150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251 in total</a:t>
            </a: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3BAD358E-E4A5-4977-8988-C2FC4FD1E8E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13314360"/>
              </p:ext>
            </p:extLst>
          </p:nvPr>
        </p:nvGraphicFramePr>
        <p:xfrm>
          <a:off x="604778" y="1108711"/>
          <a:ext cx="9932670" cy="55931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072054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36411</TotalTime>
  <Words>951</Words>
  <Application>Microsoft Office PowerPoint</Application>
  <PresentationFormat>Widescreen</PresentationFormat>
  <Paragraphs>498</Paragraphs>
  <Slides>23</Slides>
  <Notes>22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4" baseType="lpstr">
      <vt:lpstr>Arial</vt:lpstr>
      <vt:lpstr>Calibri</vt:lpstr>
      <vt:lpstr>Cambria</vt:lpstr>
      <vt:lpstr>Georgia</vt:lpstr>
      <vt:lpstr>Tw Cen MT</vt:lpstr>
      <vt:lpstr>Tw Cen MT Condensed</vt:lpstr>
      <vt:lpstr>Wingdings</vt:lpstr>
      <vt:lpstr>Wingdings 2</vt:lpstr>
      <vt:lpstr>Wingdings 3</vt:lpstr>
      <vt:lpstr>Integral</vt:lpstr>
      <vt:lpstr>PHOTO-PAINT</vt:lpstr>
      <vt:lpstr> </vt:lpstr>
      <vt:lpstr>PowerPoint Presentation</vt:lpstr>
      <vt:lpstr>    Methodology    </vt:lpstr>
      <vt:lpstr>PowerPoint Presentation</vt:lpstr>
      <vt:lpstr>PowerPoint Presentation</vt:lpstr>
      <vt:lpstr>PowerPoint Presentation</vt:lpstr>
      <vt:lpstr>    Key Findings    </vt:lpstr>
      <vt:lpstr>Finding I  Political SITUATION – parochialism</vt:lpstr>
      <vt:lpstr>PowerPoint Presentation</vt:lpstr>
      <vt:lpstr>PowerPoint Presentation</vt:lpstr>
      <vt:lpstr>PowerPoint Presentation</vt:lpstr>
      <vt:lpstr>Finding II    Minority problems: Solved or Unsolved?</vt:lpstr>
      <vt:lpstr>PowerPoint Presentation</vt:lpstr>
      <vt:lpstr>PowerPoint Presentation</vt:lpstr>
      <vt:lpstr>Finding III   position of THE tna</vt:lpstr>
      <vt:lpstr>PowerPoint Presentation</vt:lpstr>
      <vt:lpstr>PowerPoint Presentation</vt:lpstr>
      <vt:lpstr>PowerPoint Presentation</vt:lpstr>
      <vt:lpstr>Finding IV    Position of Muslim Political parties &amp; people</vt:lpstr>
      <vt:lpstr>PowerPoint Presentation</vt:lpstr>
      <vt:lpstr> Summing up     </vt:lpstr>
      <vt:lpstr>PowerPoint Presentation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Doing business with china:</dc:title>
  <dc:creator>Shameen Perera</dc:creator>
  <cp:lastModifiedBy>Stephanie Nicolle</cp:lastModifiedBy>
  <cp:revision>1948</cp:revision>
  <cp:lastPrinted>2018-04-18T06:10:00Z</cp:lastPrinted>
  <dcterms:created xsi:type="dcterms:W3CDTF">2014-11-25T05:46:30Z</dcterms:created>
  <dcterms:modified xsi:type="dcterms:W3CDTF">2019-02-12T08:30:59Z</dcterms:modified>
</cp:coreProperties>
</file>